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35" r:id="rId4"/>
    <p:sldId id="304" r:id="rId5"/>
    <p:sldId id="308" r:id="rId6"/>
    <p:sldId id="310" r:id="rId7"/>
    <p:sldId id="311" r:id="rId8"/>
    <p:sldId id="314" r:id="rId9"/>
    <p:sldId id="318" r:id="rId10"/>
    <p:sldId id="320" r:id="rId11"/>
    <p:sldId id="332" r:id="rId12"/>
    <p:sldId id="321" r:id="rId13"/>
    <p:sldId id="323" r:id="rId14"/>
    <p:sldId id="324" r:id="rId15"/>
    <p:sldId id="330" r:id="rId16"/>
    <p:sldId id="33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9" name="yt_image_104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1" name="yt_image_104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956" y="1556792"/>
            <a:ext cx="7089721" cy="490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45304DC-70E5-0D48-77EF-CBB165E0B42B}"/>
              </a:ext>
            </a:extLst>
          </p:cNvPr>
          <p:cNvSpPr/>
          <p:nvPr/>
        </p:nvSpPr>
        <p:spPr>
          <a:xfrm>
            <a:off x="6466153" y="2216014"/>
            <a:ext cx="908685" cy="39433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7DC069-4ACB-98EA-F431-34298826B8B3}"/>
              </a:ext>
            </a:extLst>
          </p:cNvPr>
          <p:cNvSpPr/>
          <p:nvPr/>
        </p:nvSpPr>
        <p:spPr>
          <a:xfrm>
            <a:off x="5683500" y="3269571"/>
            <a:ext cx="891540" cy="4286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83F9C8-BDBA-00C2-DF93-42F62DC7F7DC}"/>
              </a:ext>
            </a:extLst>
          </p:cNvPr>
          <p:cNvSpPr/>
          <p:nvPr/>
        </p:nvSpPr>
        <p:spPr>
          <a:xfrm>
            <a:off x="6945309" y="3801089"/>
            <a:ext cx="1388746" cy="41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2447551-1E94-2E73-0489-C97F36FC19B6}"/>
              </a:ext>
            </a:extLst>
          </p:cNvPr>
          <p:cNvSpPr/>
          <p:nvPr/>
        </p:nvSpPr>
        <p:spPr>
          <a:xfrm>
            <a:off x="4871864" y="4347017"/>
            <a:ext cx="342900" cy="3600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2" name="yt_shape_10492"/>
              <p:cNvSpPr txBox="1"/>
              <p:nvPr/>
            </p:nvSpPr>
            <p:spPr>
              <a:xfrm>
                <a:off x="540000" y="900000"/>
                <a:ext cx="5815823" cy="29199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2" name="yt_shape_1049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15823" cy="2919902"/>
              </a:xfrm>
              <a:prstGeom prst="rect">
                <a:avLst/>
              </a:prstGeom>
              <a:blipFill>
                <a:blip r:embed="rId2"/>
                <a:stretch>
                  <a:fillRect l="-3249" t="-626" r="-2201" b="-5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2120FB-C08E-2726-7969-5C521C257301}"/>
              </a:ext>
            </a:extLst>
          </p:cNvPr>
          <p:cNvSpPr txBox="1"/>
          <p:nvPr/>
        </p:nvSpPr>
        <p:spPr>
          <a:xfrm>
            <a:off x="449989" y="1378276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55DF27-F52F-D4BA-5E6A-F04961A72B25}"/>
              </a:ext>
            </a:extLst>
          </p:cNvPr>
          <p:cNvSpPr txBox="1"/>
          <p:nvPr/>
        </p:nvSpPr>
        <p:spPr>
          <a:xfrm>
            <a:off x="449989" y="1853764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2BDF7-18EC-C9D8-CE14-928A6A6C9A17}"/>
              </a:ext>
            </a:extLst>
          </p:cNvPr>
          <p:cNvSpPr txBox="1"/>
          <p:nvPr/>
        </p:nvSpPr>
        <p:spPr>
          <a:xfrm>
            <a:off x="449989" y="2329252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的算术平方根是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3CB615-AD01-42CB-A775-21223F20B6D6}"/>
              </a:ext>
            </a:extLst>
          </p:cNvPr>
          <p:cNvSpPr txBox="1"/>
          <p:nvPr/>
        </p:nvSpPr>
        <p:spPr>
          <a:xfrm>
            <a:off x="449989" y="280474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F8BE06-37C4-BB3F-B4AD-6529B8FD314A}"/>
                  </a:ext>
                </a:extLst>
              </p:cNvPr>
              <p:cNvSpPr txBox="1"/>
              <p:nvPr/>
            </p:nvSpPr>
            <p:spPr>
              <a:xfrm>
                <a:off x="449989" y="3280228"/>
                <a:ext cx="14819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8}">
                <a:extLst>
                  <a:ext uri="{FF2B5EF4-FFF2-40B4-BE49-F238E27FC236}">
                    <a16:creationId xmlns:a16="http://schemas.microsoft.com/office/drawing/2014/main" id="{C1F8BE06-37C4-BB3F-B4AD-6529B8FD31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0228"/>
                <a:ext cx="1481964" cy="558241"/>
              </a:xfrm>
              <a:prstGeom prst="rect">
                <a:avLst/>
              </a:prstGeom>
              <a:blipFill>
                <a:blip r:embed="rId3"/>
                <a:stretch>
                  <a:fillRect l="-6584" r="-6584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" name="yt_shape_10496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97" name="yt_shape_10497"/>
              <p:cNvSpPr txBox="1"/>
              <p:nvPr/>
            </p:nvSpPr>
            <p:spPr>
              <a:xfrm>
                <a:off x="540000" y="1344417"/>
                <a:ext cx="6540893" cy="53199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2.34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7" name="yt_shape_10497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4417"/>
                <a:ext cx="6540893" cy="5319983"/>
              </a:xfrm>
              <a:prstGeom prst="rect">
                <a:avLst/>
              </a:prstGeom>
              <a:blipFill>
                <a:blip r:embed="rId2"/>
                <a:stretch>
                  <a:fillRect l="-2889" t="-1032" r="-1864" b="-2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220551" title="H_25.973701">
            <a:extLst>
              <a:ext uri="{FF2B5EF4-FFF2-40B4-BE49-F238E27FC236}">
                <a16:creationId xmlns:a16="http://schemas.microsoft.com/office/drawing/2014/main" id="{8A768962-D46D-6143-C1FD-43E595891B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F7B62F-ED68-B4F8-2624-3EF8C28EEB96}"/>
                  </a:ext>
                </a:extLst>
              </p:cNvPr>
              <p:cNvSpPr txBox="1"/>
              <p:nvPr/>
            </p:nvSpPr>
            <p:spPr>
              <a:xfrm>
                <a:off x="449989" y="2831073"/>
                <a:ext cx="559765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41F7B62F-ED68-B4F8-2624-3EF8C28EE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1073"/>
                <a:ext cx="5597653" cy="1061161"/>
              </a:xfrm>
              <a:prstGeom prst="rect">
                <a:avLst/>
              </a:prstGeom>
              <a:blipFill>
                <a:blip r:embed="rId4"/>
                <a:stretch>
                  <a:fillRect l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105EF8-3ABC-6EFB-8DE7-1777BC8F3A41}"/>
                  </a:ext>
                </a:extLst>
              </p:cNvPr>
              <p:cNvSpPr txBox="1"/>
              <p:nvPr/>
            </p:nvSpPr>
            <p:spPr>
              <a:xfrm>
                <a:off x="1703512" y="3790523"/>
                <a:ext cx="222319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105EF8-3ABC-6EFB-8DE7-1777BC8F3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790523"/>
                <a:ext cx="2223199" cy="768046"/>
              </a:xfrm>
              <a:prstGeom prst="rect">
                <a:avLst/>
              </a:prstGeom>
              <a:blipFill>
                <a:blip r:embed="rId5"/>
                <a:stretch>
                  <a:fillRect l="-41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CE88F2-8127-51A7-FC88-0519E707FCBD}"/>
                  </a:ext>
                </a:extLst>
              </p:cNvPr>
              <p:cNvSpPr txBox="1"/>
              <p:nvPr/>
            </p:nvSpPr>
            <p:spPr>
              <a:xfrm>
                <a:off x="1703512" y="4464957"/>
                <a:ext cx="1089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CE88F2-8127-51A7-FC88-0519E707F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464957"/>
                <a:ext cx="1089724" cy="765061"/>
              </a:xfrm>
              <a:prstGeom prst="rect">
                <a:avLst/>
              </a:prstGeom>
              <a:blipFill>
                <a:blip r:embed="rId6"/>
                <a:stretch>
                  <a:fillRect l="-8380" r="-949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B2AD46E-605D-6A68-8708-066465492341}"/>
              </a:ext>
            </a:extLst>
          </p:cNvPr>
          <p:cNvSpPr txBox="1"/>
          <p:nvPr/>
        </p:nvSpPr>
        <p:spPr>
          <a:xfrm>
            <a:off x="449989" y="5666284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47FE10-2EEF-D22B-0B28-2AB74C6A8147}"/>
              </a:ext>
            </a:extLst>
          </p:cNvPr>
          <p:cNvSpPr txBox="1"/>
          <p:nvPr/>
        </p:nvSpPr>
        <p:spPr>
          <a:xfrm>
            <a:off x="1703512" y="62058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5" name="yt_shape_10505"/>
          <p:cNvSpPr txBox="1"/>
          <p:nvPr/>
        </p:nvSpPr>
        <p:spPr>
          <a:xfrm>
            <a:off x="540000" y="900000"/>
            <a:ext cx="333585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0411D4-1E6B-8698-D4DD-76D17FB14818}"/>
              </a:ext>
            </a:extLst>
          </p:cNvPr>
          <p:cNvSpPr txBox="1"/>
          <p:nvPr/>
        </p:nvSpPr>
        <p:spPr>
          <a:xfrm>
            <a:off x="449989" y="1804170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BAC819-E638-A4EB-8FBF-861F06A3ACED}"/>
              </a:ext>
            </a:extLst>
          </p:cNvPr>
          <p:cNvSpPr txBox="1"/>
          <p:nvPr/>
        </p:nvSpPr>
        <p:spPr>
          <a:xfrm>
            <a:off x="1364389" y="227965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6EE669-8057-3584-0664-8B0117168CAB}"/>
              </a:ext>
            </a:extLst>
          </p:cNvPr>
          <p:cNvSpPr txBox="1"/>
          <p:nvPr/>
        </p:nvSpPr>
        <p:spPr>
          <a:xfrm>
            <a:off x="1412014" y="2755146"/>
            <a:ext cx="120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79E6A2-BE8B-D88E-478B-3EC4ABB33BEA}"/>
              </a:ext>
            </a:extLst>
          </p:cNvPr>
          <p:cNvSpPr txBox="1"/>
          <p:nvPr/>
        </p:nvSpPr>
        <p:spPr>
          <a:xfrm>
            <a:off x="449989" y="3706122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3BC1E9-ABBE-8DDE-87CC-4CF53F3E284D}"/>
              </a:ext>
            </a:extLst>
          </p:cNvPr>
          <p:cNvSpPr txBox="1"/>
          <p:nvPr/>
        </p:nvSpPr>
        <p:spPr>
          <a:xfrm>
            <a:off x="497614" y="4181610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6428BA-44BC-C16E-469E-A1B0F3A5CBC9}"/>
              </a:ext>
            </a:extLst>
          </p:cNvPr>
          <p:cNvSpPr txBox="1"/>
          <p:nvPr/>
        </p:nvSpPr>
        <p:spPr>
          <a:xfrm>
            <a:off x="449989" y="4657098"/>
            <a:ext cx="2545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10" name="yt_image_1051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13" name="yt_shape_10513"/>
              <p:cNvSpPr txBox="1"/>
              <p:nvPr/>
            </p:nvSpPr>
            <p:spPr>
              <a:xfrm>
                <a:off x="540000" y="1482165"/>
                <a:ext cx="6603667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13" name="yt_shape_10513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603667" cy="523285"/>
              </a:xfrm>
              <a:prstGeom prst="rect">
                <a:avLst/>
              </a:prstGeom>
              <a:blipFill>
                <a:blip r:embed="rId3"/>
                <a:stretch>
                  <a:fillRect l="-2862" r="-1847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15" name="yt_table_105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057602"/>
              </p:ext>
            </p:extLst>
          </p:nvPr>
        </p:nvGraphicFramePr>
        <p:xfrm>
          <a:off x="540047" y="2056238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17" name="yt_shape_10517"/>
              <p:cNvSpPr txBox="1"/>
              <p:nvPr/>
            </p:nvSpPr>
            <p:spPr>
              <a:xfrm>
                <a:off x="540000" y="2582409"/>
                <a:ext cx="6367128" cy="2394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是某数的平方根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17" name="yt_shape_10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2409"/>
                <a:ext cx="6367128" cy="2394310"/>
              </a:xfrm>
              <a:prstGeom prst="rect">
                <a:avLst/>
              </a:prstGeom>
              <a:blipFill>
                <a:blip r:embed="rId4"/>
                <a:stretch>
                  <a:fillRect l="-2969" t="-1020" r="-2011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3A68C6-7FFD-7E83-5EB5-6C7878C71BD4}"/>
              </a:ext>
            </a:extLst>
          </p:cNvPr>
          <p:cNvSpPr txBox="1"/>
          <p:nvPr/>
        </p:nvSpPr>
        <p:spPr>
          <a:xfrm>
            <a:off x="6159528" y="1435359"/>
            <a:ext cx="400748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973A94-1A73-0E6D-7309-A9B30F01E53A}"/>
              </a:ext>
            </a:extLst>
          </p:cNvPr>
          <p:cNvSpPr txBox="1"/>
          <p:nvPr/>
        </p:nvSpPr>
        <p:spPr>
          <a:xfrm>
            <a:off x="5501541" y="2535603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A3C722-1EBB-46F1-46E8-DE67513680FA}"/>
              </a:ext>
            </a:extLst>
          </p:cNvPr>
          <p:cNvSpPr txBox="1"/>
          <p:nvPr/>
        </p:nvSpPr>
        <p:spPr>
          <a:xfrm>
            <a:off x="449989" y="3531410"/>
            <a:ext cx="541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701E60-0934-7895-2A21-697FFB94B295}"/>
              </a:ext>
            </a:extLst>
          </p:cNvPr>
          <p:cNvSpPr txBox="1"/>
          <p:nvPr/>
        </p:nvSpPr>
        <p:spPr>
          <a:xfrm>
            <a:off x="449989" y="4006898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E57EBE-2F64-9847-2E76-6319A60C0160}"/>
              </a:ext>
            </a:extLst>
          </p:cNvPr>
          <p:cNvSpPr txBox="1"/>
          <p:nvPr/>
        </p:nvSpPr>
        <p:spPr>
          <a:xfrm>
            <a:off x="449989" y="4482386"/>
            <a:ext cx="2027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3" name="yt_shape_10523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22" name="yt_image_1052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25" name="yt_shape_10525"/>
              <p:cNvSpPr txBox="1"/>
              <p:nvPr/>
            </p:nvSpPr>
            <p:spPr>
              <a:xfrm>
                <a:off x="540119" y="1482165"/>
                <a:ext cx="11492915" cy="38806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全球气候变暖导致一些冰川融化并消失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3809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冰川消失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一种低等植物苔藓就开始在岩石上生长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6ee07"/>
                  </a:rPr>
                  <a:t>每一个苔藓都会长成近似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苔藓的直径和其生长年限近似地满足如下关系式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67ef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代表苔藓的直径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单位是厘米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代表冰川消失的时间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单位是年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计算冰川消失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年后苔藓的直径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冰川消失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年后苔藓的直径为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14cm.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25" name="yt_shape_10525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880614"/>
              </a:xfrm>
              <a:prstGeom prst="rect">
                <a:avLst/>
              </a:prstGeom>
              <a:blipFill>
                <a:blip r:embed="rId3"/>
                <a:stretch>
                  <a:fillRect l="-1645" t="-1256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DE25B5-53F3-B020-9524-08DFE922895E}"/>
              </a:ext>
            </a:extLst>
          </p:cNvPr>
          <p:cNvSpPr txBox="1"/>
          <p:nvPr/>
        </p:nvSpPr>
        <p:spPr>
          <a:xfrm>
            <a:off x="450108" y="3857630"/>
            <a:ext cx="325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0228DE-25F9-3915-59AC-113745255AD3}"/>
                  </a:ext>
                </a:extLst>
              </p:cNvPr>
              <p:cNvSpPr txBox="1"/>
              <p:nvPr/>
            </p:nvSpPr>
            <p:spPr>
              <a:xfrm>
                <a:off x="497733" y="4333118"/>
                <a:ext cx="6071616" cy="6145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9, 'hasSerialNum': 1}">
                <a:extLst>
                  <a:ext uri="{FF2B5EF4-FFF2-40B4-BE49-F238E27FC236}">
                    <a16:creationId xmlns:a16="http://schemas.microsoft.com/office/drawing/2014/main" id="{000228DE-25F9-3915-59AC-113745255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333118"/>
                <a:ext cx="6071616" cy="614566"/>
              </a:xfrm>
              <a:prstGeom prst="rect">
                <a:avLst/>
              </a:prstGeom>
              <a:blipFill>
                <a:blip r:embed="rId4"/>
                <a:stretch>
                  <a:fillRect l="-1606" r="-140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209E4C6-B92F-CFAA-9538-4C942E3E26C6}"/>
              </a:ext>
            </a:extLst>
          </p:cNvPr>
          <p:cNvSpPr txBox="1"/>
          <p:nvPr/>
        </p:nvSpPr>
        <p:spPr>
          <a:xfrm>
            <a:off x="450108" y="4854072"/>
            <a:ext cx="519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冰川消失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年后苔藓的直径为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0" name="yt_shape_10530"/>
              <p:cNvSpPr txBox="1"/>
              <p:nvPr/>
            </p:nvSpPr>
            <p:spPr>
              <a:xfrm>
                <a:off x="540000" y="900000"/>
                <a:ext cx="10926068" cy="2394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如果测得一些苔藓的平均直径是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那么冰川约是在多少年前消失的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冰川约是在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年前消失的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30" name="yt_shape_10530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26068" cy="2394310"/>
              </a:xfrm>
              <a:prstGeom prst="rect">
                <a:avLst/>
              </a:prstGeom>
              <a:blipFill>
                <a:blip r:embed="rId2"/>
                <a:stretch>
                  <a:fillRect l="-1730" t="-2296" r="-725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86BC48-0EB8-EB05-2E8E-89E5A1AFD22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9792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5986BC48-0EB8-EB05-2E8E-89E5A1AFD2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979289" cy="613931"/>
              </a:xfrm>
              <a:prstGeom prst="rect">
                <a:avLst/>
              </a:prstGeom>
              <a:blipFill>
                <a:blip r:embed="rId3"/>
                <a:stretch>
                  <a:fillRect l="-1958" r="-19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FFA7B41-6FFC-01DE-C221-F2451A49C4F1}"/>
              </a:ext>
            </a:extLst>
          </p:cNvPr>
          <p:cNvSpPr txBox="1"/>
          <p:nvPr/>
        </p:nvSpPr>
        <p:spPr>
          <a:xfrm>
            <a:off x="449989" y="1849001"/>
            <a:ext cx="2188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46CF27-318D-AAD0-06E8-9A143064C059}"/>
              </a:ext>
            </a:extLst>
          </p:cNvPr>
          <p:cNvSpPr txBox="1"/>
          <p:nvPr/>
        </p:nvSpPr>
        <p:spPr>
          <a:xfrm>
            <a:off x="449989" y="2324489"/>
            <a:ext cx="165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1B124A-C2CE-84C8-E681-777A1B477987}"/>
              </a:ext>
            </a:extLst>
          </p:cNvPr>
          <p:cNvSpPr txBox="1"/>
          <p:nvPr/>
        </p:nvSpPr>
        <p:spPr>
          <a:xfrm>
            <a:off x="449989" y="2799977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冰川约是在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年前消失的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3" name="yt_image_104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7928" y="944492"/>
            <a:ext cx="5879247" cy="571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2559727-4A6F-2ECE-2EFD-657EC9AC402C}"/>
              </a:ext>
            </a:extLst>
          </p:cNvPr>
          <p:cNvSpPr/>
          <p:nvPr/>
        </p:nvSpPr>
        <p:spPr>
          <a:xfrm>
            <a:off x="5981964" y="1412776"/>
            <a:ext cx="847704" cy="36786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B9C2BB-23B9-1AB9-A3A1-B862273EC5FD}"/>
              </a:ext>
            </a:extLst>
          </p:cNvPr>
          <p:cNvSpPr/>
          <p:nvPr/>
        </p:nvSpPr>
        <p:spPr>
          <a:xfrm>
            <a:off x="5406165" y="2248926"/>
            <a:ext cx="575799" cy="4478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A3EE83D-F844-E317-45EF-BBE65BA36E3A}"/>
              </a:ext>
            </a:extLst>
          </p:cNvPr>
          <p:cNvSpPr/>
          <p:nvPr/>
        </p:nvSpPr>
        <p:spPr>
          <a:xfrm>
            <a:off x="6266002" y="3208717"/>
            <a:ext cx="879693" cy="3518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0C306D-CF03-D2F9-8EB6-291CDB5BB113}"/>
              </a:ext>
            </a:extLst>
          </p:cNvPr>
          <p:cNvSpPr/>
          <p:nvPr/>
        </p:nvSpPr>
        <p:spPr>
          <a:xfrm>
            <a:off x="5070282" y="3681314"/>
            <a:ext cx="335883" cy="3198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A41ABF-8452-350A-C817-48356241E014}"/>
              </a:ext>
            </a:extLst>
          </p:cNvPr>
          <p:cNvSpPr/>
          <p:nvPr/>
        </p:nvSpPr>
        <p:spPr>
          <a:xfrm>
            <a:off x="3863752" y="4077072"/>
            <a:ext cx="666883" cy="33997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4D2C5F8-55B9-11F1-7575-B6B931A24CC5}"/>
              </a:ext>
            </a:extLst>
          </p:cNvPr>
          <p:cNvSpPr/>
          <p:nvPr/>
        </p:nvSpPr>
        <p:spPr>
          <a:xfrm>
            <a:off x="6266002" y="4898204"/>
            <a:ext cx="847704" cy="36786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1A7489-853D-ED7C-4CFD-D0E926439D71}"/>
              </a:ext>
            </a:extLst>
          </p:cNvPr>
          <p:cNvSpPr/>
          <p:nvPr/>
        </p:nvSpPr>
        <p:spPr>
          <a:xfrm>
            <a:off x="5724897" y="5331894"/>
            <a:ext cx="1523232" cy="3401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35" name="yt_image_1043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8" name="yt_shape_10438"/>
          <p:cNvSpPr txBox="1"/>
          <p:nvPr/>
        </p:nvSpPr>
        <p:spPr>
          <a:xfrm>
            <a:off x="540000" y="1482165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平方根、立方根</a:t>
            </a:r>
          </a:p>
        </p:txBody>
      </p:sp>
      <p:sp>
        <p:nvSpPr>
          <p:cNvPr id="10439" name="yt_shape_10439"/>
          <p:cNvSpPr txBox="1"/>
          <p:nvPr/>
        </p:nvSpPr>
        <p:spPr>
          <a:xfrm>
            <a:off x="540000" y="1977370"/>
            <a:ext cx="59166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40" name="yt_table_10440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0497124"/>
                  </p:ext>
                </p:extLst>
              </p:nvPr>
            </p:nvGraphicFramePr>
            <p:xfrm>
              <a:off x="540047" y="2456673"/>
              <a:ext cx="8299070" cy="52178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40" name="yt_table_10440" descr="{&quot;rangeId&quot;: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0497124"/>
                  </p:ext>
                </p:extLst>
              </p:nvPr>
            </p:nvGraphicFramePr>
            <p:xfrm>
              <a:off x="540047" y="2456673"/>
              <a:ext cx="82990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902" t="-5195" r="-7623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8172" t="-5195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41" name="yt_shape_10441"/>
          <p:cNvSpPr txBox="1"/>
          <p:nvPr/>
        </p:nvSpPr>
        <p:spPr>
          <a:xfrm>
            <a:off x="540119" y="29695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成都市树德实验中学月考卷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的两个平方根是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1032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42220224" title="H_25.973701">
            <a:extLst>
              <a:ext uri="{FF2B5EF4-FFF2-40B4-BE49-F238E27FC236}">
                <a16:creationId xmlns:a16="http://schemas.microsoft.com/office/drawing/2014/main" id="{F67CF592-9FD0-8642-C772-6EC4D48799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C8AAD6-8B9F-4CF9-74AB-DA76BB0FA2E1}"/>
              </a:ext>
            </a:extLst>
          </p:cNvPr>
          <p:cNvSpPr txBox="1"/>
          <p:nvPr/>
        </p:nvSpPr>
        <p:spPr>
          <a:xfrm>
            <a:off x="54791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8984A1-A774-C690-36CC-E8A6F0CC43D6}"/>
              </a:ext>
            </a:extLst>
          </p:cNvPr>
          <p:cNvSpPr txBox="1"/>
          <p:nvPr/>
        </p:nvSpPr>
        <p:spPr>
          <a:xfrm>
            <a:off x="2831358" y="339819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43" name="yt_shape_10443"/>
              <p:cNvSpPr txBox="1"/>
              <p:nvPr/>
            </p:nvSpPr>
            <p:spPr>
              <a:xfrm>
                <a:off x="559396" y="1235036"/>
                <a:ext cx="2769989" cy="3275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729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43" name="yt_shape_104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396" y="1235036"/>
                <a:ext cx="2769989" cy="3275897"/>
              </a:xfrm>
              <a:prstGeom prst="rect">
                <a:avLst/>
              </a:prstGeom>
              <a:blipFill>
                <a:blip r:embed="rId2"/>
                <a:stretch>
                  <a:fillRect l="-6828" b="-2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F2DFAA-6605-B2A3-FFF6-90CC5D9E0E16}"/>
                  </a:ext>
                </a:extLst>
              </p:cNvPr>
              <p:cNvSpPr txBox="1"/>
              <p:nvPr/>
            </p:nvSpPr>
            <p:spPr>
              <a:xfrm>
                <a:off x="469385" y="2155780"/>
                <a:ext cx="29232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F2DFAA-6605-B2A3-FFF6-90CC5D9E0E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385" y="2155780"/>
                <a:ext cx="2923286" cy="769061"/>
              </a:xfrm>
              <a:prstGeom prst="rect">
                <a:avLst/>
              </a:prstGeom>
              <a:blipFill>
                <a:blip r:embed="rId3"/>
                <a:stretch>
                  <a:fillRect l="-333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D11E48-22F1-ADA2-AF27-1422FC5F15CC}"/>
                  </a:ext>
                </a:extLst>
              </p:cNvPr>
              <p:cNvSpPr txBox="1"/>
              <p:nvPr/>
            </p:nvSpPr>
            <p:spPr>
              <a:xfrm>
                <a:off x="469385" y="3798779"/>
                <a:ext cx="2308924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D11E48-22F1-ADA2-AF27-1422FC5F1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385" y="3798779"/>
                <a:ext cx="2308924" cy="727278"/>
              </a:xfrm>
              <a:prstGeom prst="rect">
                <a:avLst/>
              </a:prstGeom>
              <a:blipFill>
                <a:blip r:embed="rId4"/>
                <a:stretch>
                  <a:fillRect l="-4222" r="-422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51384" y="836712"/>
            <a:ext cx="295465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求下列各式的值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000" y="900000"/>
            <a:ext cx="1011975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的算术平方根是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的算术平方根是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的立方根是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的平方根是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53AF29-F30F-6C82-370E-0E10B5259FDD}"/>
              </a:ext>
            </a:extLst>
          </p:cNvPr>
          <p:cNvSpPr txBox="1"/>
          <p:nvPr/>
        </p:nvSpPr>
        <p:spPr>
          <a:xfrm>
            <a:off x="449989" y="1328682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的算术平方根是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B9349D-1022-E2F2-E15C-1C0B0374AB3A}"/>
              </a:ext>
            </a:extLst>
          </p:cNvPr>
          <p:cNvSpPr txBox="1"/>
          <p:nvPr/>
        </p:nvSpPr>
        <p:spPr>
          <a:xfrm>
            <a:off x="449989" y="1804170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9F8C19-98ED-AA88-6977-6F2D457DF106}"/>
              </a:ext>
            </a:extLst>
          </p:cNvPr>
          <p:cNvSpPr txBox="1"/>
          <p:nvPr/>
        </p:nvSpPr>
        <p:spPr>
          <a:xfrm>
            <a:off x="449989" y="2279658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的立方根是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8BC06D-9B86-49A7-C1CE-ECB3EE79BE6F}"/>
              </a:ext>
            </a:extLst>
          </p:cNvPr>
          <p:cNvSpPr txBox="1"/>
          <p:nvPr/>
        </p:nvSpPr>
        <p:spPr>
          <a:xfrm>
            <a:off x="449989" y="2755146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86DCB0-C35F-FBEC-AEBD-64645A9ABEFC}"/>
              </a:ext>
            </a:extLst>
          </p:cNvPr>
          <p:cNvSpPr txBox="1"/>
          <p:nvPr/>
        </p:nvSpPr>
        <p:spPr>
          <a:xfrm>
            <a:off x="449989" y="3230634"/>
            <a:ext cx="422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AC3F64-2CDF-B39C-14AC-8769C3BE577A}"/>
              </a:ext>
            </a:extLst>
          </p:cNvPr>
          <p:cNvSpPr txBox="1"/>
          <p:nvPr/>
        </p:nvSpPr>
        <p:spPr>
          <a:xfrm>
            <a:off x="449989" y="3706122"/>
            <a:ext cx="3415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的平方根是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3" name="yt_shape_10453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实数的概念与分类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4" name="yt_shape_10454"/>
              <p:cNvSpPr txBox="1"/>
              <p:nvPr/>
            </p:nvSpPr>
            <p:spPr>
              <a:xfrm>
                <a:off x="540000" y="1395205"/>
                <a:ext cx="1025466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54" name="yt_shape_1045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254667" cy="465577"/>
              </a:xfrm>
              <a:prstGeom prst="rect">
                <a:avLst/>
              </a:prstGeom>
              <a:blipFill>
                <a:blip r:embed="rId2"/>
                <a:stretch>
                  <a:fillRect l="-1843" t="-5263" r="-77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56" name="yt_table_104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0138"/>
              </p:ext>
            </p:extLst>
          </p:nvPr>
        </p:nvGraphicFramePr>
        <p:xfrm>
          <a:off x="540047" y="191157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58" name="yt_shape_10458"/>
              <p:cNvSpPr txBox="1"/>
              <p:nvPr/>
            </p:nvSpPr>
            <p:spPr>
              <a:xfrm>
                <a:off x="540119" y="2437741"/>
                <a:ext cx="11492915" cy="14770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绝对值是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宁夏自治区中考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e2b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58" name="yt_shape_10458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37741"/>
                <a:ext cx="11492915" cy="1477007"/>
              </a:xfrm>
              <a:prstGeom prst="rect">
                <a:avLst/>
              </a:prstGeom>
              <a:blipFill>
                <a:blip r:embed="rId3"/>
                <a:stretch>
                  <a:fillRect l="-1645" t="-1240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62" name="yt_image_10462" title="H_35.8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6514" y="4673577"/>
            <a:ext cx="2613042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220340" title="H_25.973701">
            <a:extLst>
              <a:ext uri="{FF2B5EF4-FFF2-40B4-BE49-F238E27FC236}">
                <a16:creationId xmlns:a16="http://schemas.microsoft.com/office/drawing/2014/main" id="{9B8B3B74-0F67-11FD-5D84-589521E3F9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438FA9-BDDE-D983-8BD7-C9E68DEF7151}"/>
              </a:ext>
            </a:extLst>
          </p:cNvPr>
          <p:cNvSpPr txBox="1"/>
          <p:nvPr/>
        </p:nvSpPr>
        <p:spPr>
          <a:xfrm>
            <a:off x="9775217" y="134839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31848F-272B-45C9-4E18-CA420BFFA8C3}"/>
                  </a:ext>
                </a:extLst>
              </p:cNvPr>
              <p:cNvSpPr txBox="1"/>
              <p:nvPr/>
            </p:nvSpPr>
            <p:spPr>
              <a:xfrm>
                <a:off x="3428385" y="2390935"/>
                <a:ext cx="14057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2531848F-272B-45C9-4E18-CA420BFFA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385" y="2390935"/>
                <a:ext cx="1405764" cy="618694"/>
              </a:xfrm>
              <a:prstGeom prst="rect">
                <a:avLst/>
              </a:prstGeom>
              <a:blipFill>
                <a:blip r:embed="rId6"/>
                <a:stretch>
                  <a:fillRect l="-6494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7ACDC28-6698-30F9-32A8-777592313C7F}"/>
              </a:ext>
            </a:extLst>
          </p:cNvPr>
          <p:cNvCxnSpPr/>
          <p:nvPr/>
        </p:nvCxnSpPr>
        <p:spPr>
          <a:xfrm>
            <a:off x="3213596" y="2981873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57DEF5-AF2D-EE66-E8F7-812E573C1576}"/>
                  </a:ext>
                </a:extLst>
              </p:cNvPr>
              <p:cNvSpPr txBox="1"/>
              <p:nvPr/>
            </p:nvSpPr>
            <p:spPr>
              <a:xfrm>
                <a:off x="6530487" y="2390935"/>
                <a:ext cx="1358139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9957DEF5-AF2D-EE66-E8F7-812E573C15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0487" y="2390935"/>
                <a:ext cx="1358139" cy="618694"/>
              </a:xfrm>
              <a:prstGeom prst="rect">
                <a:avLst/>
              </a:prstGeom>
              <a:blipFill>
                <a:blip r:embed="rId7"/>
                <a:stretch>
                  <a:fillRect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3FD59D0-D793-6429-D554-0A9B5C0B88F0}"/>
              </a:ext>
            </a:extLst>
          </p:cNvPr>
          <p:cNvCxnSpPr/>
          <p:nvPr/>
        </p:nvCxnSpPr>
        <p:spPr>
          <a:xfrm>
            <a:off x="6268073" y="2981873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3A5F6BC-864D-1E6F-362E-A1824A359ED9}"/>
                  </a:ext>
                </a:extLst>
              </p:cNvPr>
              <p:cNvSpPr txBox="1"/>
              <p:nvPr/>
            </p:nvSpPr>
            <p:spPr>
              <a:xfrm>
                <a:off x="6992323" y="3391505"/>
                <a:ext cx="15581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8" name="文本框 7" descr="{'rangeId': 8, 'mathAnswerShape': 1}">
                <a:extLst>
                  <a:ext uri="{FF2B5EF4-FFF2-40B4-BE49-F238E27FC236}">
                    <a16:creationId xmlns:a16="http://schemas.microsoft.com/office/drawing/2014/main" id="{A3A5F6BC-864D-1E6F-362E-A1824A359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2323" y="3391505"/>
                <a:ext cx="1558163" cy="555765"/>
              </a:xfrm>
              <a:prstGeom prst="rect">
                <a:avLst/>
              </a:prstGeom>
              <a:blipFill>
                <a:blip r:embed="rId8"/>
                <a:stretch>
                  <a:fillRect l="-585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3554990-C11C-710E-942F-75F003CBA879}"/>
              </a:ext>
            </a:extLst>
          </p:cNvPr>
          <p:cNvCxnSpPr/>
          <p:nvPr/>
        </p:nvCxnSpPr>
        <p:spPr>
          <a:xfrm>
            <a:off x="6777534" y="3919514"/>
            <a:ext cx="16829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4" name="yt_shape_10464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实数的大小比较和估算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65" name="yt_shape_10465"/>
              <p:cNvSpPr txBox="1"/>
              <p:nvPr/>
            </p:nvSpPr>
            <p:spPr>
              <a:xfrm>
                <a:off x="540120" y="1395205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扬州市中考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61cc"/>
                  </a:rPr>
                  <a:t>的大小关系是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65" name="yt_shape_10465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958724"/>
              </a:xfrm>
              <a:prstGeom prst="rect">
                <a:avLst/>
              </a:prstGeom>
              <a:blipFill>
                <a:blip r:embed="rId2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67" name="yt_table_104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55825"/>
              </p:ext>
            </p:extLst>
          </p:nvPr>
        </p:nvGraphicFramePr>
        <p:xfrm>
          <a:off x="540047" y="2404717"/>
          <a:ext cx="5524818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2187575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69" name="yt_shape_10469"/>
              <p:cNvSpPr txBox="1"/>
              <p:nvPr/>
            </p:nvSpPr>
            <p:spPr>
              <a:xfrm>
                <a:off x="540000" y="3406271"/>
                <a:ext cx="699883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宁夏自治区中考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的值应在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69" name="yt_shape_1046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6271"/>
                <a:ext cx="6998839" cy="465577"/>
              </a:xfrm>
              <a:prstGeom prst="rect">
                <a:avLst/>
              </a:prstGeom>
              <a:blipFill>
                <a:blip r:embed="rId3"/>
                <a:stretch>
                  <a:fillRect l="-2700" t="-5263" r="-165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1" name="yt_table_104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79266"/>
              </p:ext>
            </p:extLst>
          </p:nvPr>
        </p:nvGraphicFramePr>
        <p:xfrm>
          <a:off x="540047" y="3922636"/>
          <a:ext cx="5742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73" name="yt_shape_10473"/>
              <p:cNvSpPr txBox="1"/>
              <p:nvPr/>
            </p:nvSpPr>
            <p:spPr>
              <a:xfrm>
                <a:off x="540000" y="4924190"/>
                <a:ext cx="9555757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最小的无理数是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73" name="yt_shape_10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4190"/>
                <a:ext cx="9555757" cy="999376"/>
              </a:xfrm>
              <a:prstGeom prst="rect">
                <a:avLst/>
              </a:prstGeom>
              <a:blipFill>
                <a:blip r:embed="rId4"/>
                <a:stretch>
                  <a:fillRect l="-1978" t="-1829" r="-893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220441" title="H_25.973701">
            <a:extLst>
              <a:ext uri="{FF2B5EF4-FFF2-40B4-BE49-F238E27FC236}">
                <a16:creationId xmlns:a16="http://schemas.microsoft.com/office/drawing/2014/main" id="{A107D368-A43B-E3C1-45CA-AB86BF1AD3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47C697-436C-47DB-C0DB-38067EE84848}"/>
              </a:ext>
            </a:extLst>
          </p:cNvPr>
          <p:cNvSpPr txBox="1"/>
          <p:nvPr/>
        </p:nvSpPr>
        <p:spPr>
          <a:xfrm>
            <a:off x="1059709" y="187348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AF1209-4360-9CF9-C215-E58163F4FB26}"/>
              </a:ext>
            </a:extLst>
          </p:cNvPr>
          <p:cNvSpPr txBox="1"/>
          <p:nvPr/>
        </p:nvSpPr>
        <p:spPr>
          <a:xfrm>
            <a:off x="6568340" y="3359465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8B0C27-8FCE-417C-E492-D44C9FC6E4B5}"/>
                  </a:ext>
                </a:extLst>
              </p:cNvPr>
              <p:cNvSpPr txBox="1"/>
              <p:nvPr/>
            </p:nvSpPr>
            <p:spPr>
              <a:xfrm>
                <a:off x="754789" y="5321516"/>
                <a:ext cx="12533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4F8B0C27-8FCE-417C-E492-D44C9FC6E4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5321516"/>
                <a:ext cx="1253364" cy="558241"/>
              </a:xfrm>
              <a:prstGeom prst="rect">
                <a:avLst/>
              </a:prstGeom>
              <a:blipFill>
                <a:blip r:embed="rId6"/>
                <a:stretch>
                  <a:fillRect l="-7805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7" name="yt_shape_10477"/>
              <p:cNvSpPr txBox="1"/>
              <p:nvPr/>
            </p:nvSpPr>
            <p:spPr>
              <a:xfrm>
                <a:off x="540000" y="900000"/>
                <a:ext cx="9015417" cy="56902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不使用计算器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的相反数为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7" name="yt_shape_10477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15417" cy="5690212"/>
              </a:xfrm>
              <a:prstGeom prst="rect">
                <a:avLst/>
              </a:prstGeom>
              <a:blipFill>
                <a:blip r:embed="rId2"/>
                <a:stretch>
                  <a:fillRect l="-2097" t="-322" r="-1150" b="-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7DCE31-D703-B67B-6390-41A9E622D7B5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40981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417DCE31-D703-B67B-6390-41A9E622D7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4098163" cy="615391"/>
              </a:xfrm>
              <a:prstGeom prst="rect">
                <a:avLst/>
              </a:prstGeom>
              <a:blipFill>
                <a:blip r:embed="rId3"/>
                <a:stretch>
                  <a:fillRect l="-2381" r="-238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65954F-129A-E57D-6AEF-626944BC90C3}"/>
                  </a:ext>
                </a:extLst>
              </p:cNvPr>
              <p:cNvSpPr txBox="1"/>
              <p:nvPr/>
            </p:nvSpPr>
            <p:spPr>
              <a:xfrm>
                <a:off x="449989" y="1900055"/>
                <a:ext cx="31075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CC65954F-129A-E57D-6AEF-626944BC9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00055"/>
                <a:ext cx="3107564" cy="618694"/>
              </a:xfrm>
              <a:prstGeom prst="rect">
                <a:avLst/>
              </a:prstGeom>
              <a:blipFill>
                <a:blip r:embed="rId4"/>
                <a:stretch>
                  <a:fillRect l="-3137" r="-313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032B2C2-55D0-8919-6C77-D419AEBB8479}"/>
              </a:ext>
            </a:extLst>
          </p:cNvPr>
          <p:cNvSpPr txBox="1"/>
          <p:nvPr/>
        </p:nvSpPr>
        <p:spPr>
          <a:xfrm>
            <a:off x="449989" y="242513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81BBB5-1CFE-28A5-1A95-7B99C277D37D}"/>
                  </a:ext>
                </a:extLst>
              </p:cNvPr>
              <p:cNvSpPr txBox="1"/>
              <p:nvPr/>
            </p:nvSpPr>
            <p:spPr>
              <a:xfrm>
                <a:off x="449989" y="2900625"/>
                <a:ext cx="209804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8381BBB5-1CFE-28A5-1A95-7B99C277D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0625"/>
                <a:ext cx="2098041" cy="618693"/>
              </a:xfrm>
              <a:prstGeom prst="rect">
                <a:avLst/>
              </a:prstGeom>
              <a:blipFill>
                <a:blip r:embed="rId5"/>
                <a:stretch>
                  <a:fillRect l="-4651" r="-436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144744-F954-86EB-3712-95317FB93904}"/>
                  </a:ext>
                </a:extLst>
              </p:cNvPr>
              <p:cNvSpPr txBox="1"/>
              <p:nvPr/>
            </p:nvSpPr>
            <p:spPr>
              <a:xfrm>
                <a:off x="449989" y="3946025"/>
                <a:ext cx="27773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B7144744-F954-86EB-3712-95317FB93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6025"/>
                <a:ext cx="2777364" cy="613931"/>
              </a:xfrm>
              <a:prstGeom prst="rect">
                <a:avLst/>
              </a:prstGeom>
              <a:blipFill>
                <a:blip r:embed="rId6"/>
                <a:stretch>
                  <a:fillRect l="-3516" r="-351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35E9E6-C9D3-8B61-5ADF-5FCA9DEEC9DA}"/>
                  </a:ext>
                </a:extLst>
              </p:cNvPr>
              <p:cNvSpPr txBox="1"/>
              <p:nvPr/>
            </p:nvSpPr>
            <p:spPr>
              <a:xfrm>
                <a:off x="449989" y="4466344"/>
                <a:ext cx="284226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3, 'hasSerialNum': 1}">
                <a:extLst>
                  <a:ext uri="{FF2B5EF4-FFF2-40B4-BE49-F238E27FC236}">
                    <a16:creationId xmlns:a16="http://schemas.microsoft.com/office/drawing/2014/main" id="{5735E9E6-C9D3-8B61-5ADF-5FCA9DEEC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6344"/>
                <a:ext cx="2842261" cy="613931"/>
              </a:xfrm>
              <a:prstGeom prst="rect">
                <a:avLst/>
              </a:prstGeom>
              <a:blipFill>
                <a:blip r:embed="rId7"/>
                <a:stretch>
                  <a:fillRect l="-3433" r="-3433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71FD8A-2876-C64B-E7E7-C5E159382849}"/>
                  </a:ext>
                </a:extLst>
              </p:cNvPr>
              <p:cNvSpPr txBox="1"/>
              <p:nvPr/>
            </p:nvSpPr>
            <p:spPr>
              <a:xfrm>
                <a:off x="449989" y="4986663"/>
                <a:ext cx="535520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3, 'hasSerialNum': 1}">
                <a:extLst>
                  <a:ext uri="{FF2B5EF4-FFF2-40B4-BE49-F238E27FC236}">
                    <a16:creationId xmlns:a16="http://schemas.microsoft.com/office/drawing/2014/main" id="{1E71FD8A-2876-C64B-E7E7-C5E159382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6663"/>
                <a:ext cx="5355209" cy="613931"/>
              </a:xfrm>
              <a:prstGeom prst="rect">
                <a:avLst/>
              </a:prstGeom>
              <a:blipFill>
                <a:blip r:embed="rId8"/>
                <a:stretch>
                  <a:fillRect l="-1822" r="-170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3FF1BEA-9619-8DDD-B7DF-D5DE7C5212BB}"/>
                  </a:ext>
                </a:extLst>
              </p:cNvPr>
              <p:cNvSpPr txBox="1"/>
              <p:nvPr/>
            </p:nvSpPr>
            <p:spPr>
              <a:xfrm>
                <a:off x="449989" y="5506982"/>
                <a:ext cx="536651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3, 'hasSerialNum': 1}">
                <a:extLst>
                  <a:ext uri="{FF2B5EF4-FFF2-40B4-BE49-F238E27FC236}">
                    <a16:creationId xmlns:a16="http://schemas.microsoft.com/office/drawing/2014/main" id="{53FF1BEA-9619-8DDD-B7DF-D5DE7C5212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6982"/>
                <a:ext cx="5366512" cy="613931"/>
              </a:xfrm>
              <a:prstGeom prst="rect">
                <a:avLst/>
              </a:prstGeom>
              <a:blipFill>
                <a:blip r:embed="rId9"/>
                <a:stretch>
                  <a:fillRect l="-1818" r="-170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19A2E9-681B-CA3D-323C-6F20BC274C4E}"/>
                  </a:ext>
                </a:extLst>
              </p:cNvPr>
              <p:cNvSpPr txBox="1"/>
              <p:nvPr/>
            </p:nvSpPr>
            <p:spPr>
              <a:xfrm>
                <a:off x="449989" y="6027301"/>
                <a:ext cx="392353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的相反数为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3, 'hasSerialNum': 1}">
                <a:extLst>
                  <a:ext uri="{FF2B5EF4-FFF2-40B4-BE49-F238E27FC236}">
                    <a16:creationId xmlns:a16="http://schemas.microsoft.com/office/drawing/2014/main" id="{2B19A2E9-681B-CA3D-323C-6F20BC274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7301"/>
                <a:ext cx="3923538" cy="554686"/>
              </a:xfrm>
              <a:prstGeom prst="rect">
                <a:avLst/>
              </a:prstGeom>
              <a:blipFill>
                <a:blip r:embed="rId10"/>
                <a:stretch>
                  <a:fillRect l="-2488" r="-248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7" name="yt_shape_10487"/>
              <p:cNvSpPr txBox="1"/>
              <p:nvPr/>
            </p:nvSpPr>
            <p:spPr>
              <a:xfrm>
                <a:off x="540000" y="900000"/>
                <a:ext cx="9605322" cy="29649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在两个连续的自然数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在两个连续的自然数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的一个平方根，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7" name="yt_shape_10487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05322" cy="2964979"/>
              </a:xfrm>
              <a:prstGeom prst="rect">
                <a:avLst/>
              </a:prstGeom>
              <a:blipFill>
                <a:blip r:embed="rId2"/>
                <a:stretch>
                  <a:fillRect l="-1968" t="-823" r="-10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09AFCD-CBE9-B4D9-9C89-9123DC7B3DCA}"/>
              </a:ext>
            </a:extLst>
          </p:cNvPr>
          <p:cNvSpPr txBox="1"/>
          <p:nvPr/>
        </p:nvSpPr>
        <p:spPr>
          <a:xfrm>
            <a:off x="449989" y="184900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439606-0CF1-9CBB-456C-D85D9D2122C4}"/>
                  </a:ext>
                </a:extLst>
              </p:cNvPr>
              <p:cNvSpPr txBox="1"/>
              <p:nvPr/>
            </p:nvSpPr>
            <p:spPr>
              <a:xfrm>
                <a:off x="449989" y="2324489"/>
                <a:ext cx="1939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hasSerialNum': 1}">
                <a:extLst>
                  <a:ext uri="{FF2B5EF4-FFF2-40B4-BE49-F238E27FC236}">
                    <a16:creationId xmlns:a16="http://schemas.microsoft.com/office/drawing/2014/main" id="{30439606-0CF1-9CBB-456C-D85D9D2122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4489"/>
                <a:ext cx="1939164" cy="613931"/>
              </a:xfrm>
              <a:prstGeom prst="rect">
                <a:avLst/>
              </a:prstGeom>
              <a:blipFill>
                <a:blip r:embed="rId3"/>
                <a:stretch>
                  <a:fillRect l="-5031" r="-503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A591D9-371A-6BA0-797A-16A878685CAD}"/>
                  </a:ext>
                </a:extLst>
              </p:cNvPr>
              <p:cNvSpPr txBox="1"/>
              <p:nvPr/>
            </p:nvSpPr>
            <p:spPr>
              <a:xfrm>
                <a:off x="449989" y="2844808"/>
                <a:ext cx="9463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在两个连续的自然数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的一个平方根，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hasSerialNum': 1}">
                <a:extLst>
                  <a:ext uri="{FF2B5EF4-FFF2-40B4-BE49-F238E27FC236}">
                    <a16:creationId xmlns:a16="http://schemas.microsoft.com/office/drawing/2014/main" id="{C4A591D9-371A-6BA0-797A-16A878685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4808"/>
                <a:ext cx="9463913" cy="613931"/>
              </a:xfrm>
              <a:prstGeom prst="rect">
                <a:avLst/>
              </a:prstGeom>
              <a:blipFill>
                <a:blip r:embed="rId4"/>
                <a:stretch>
                  <a:fillRect l="-1031" r="-103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E59E074-2E8B-D9F4-50E8-6414C029C3D3}"/>
              </a:ext>
            </a:extLst>
          </p:cNvPr>
          <p:cNvSpPr txBox="1"/>
          <p:nvPr/>
        </p:nvSpPr>
        <p:spPr>
          <a:xfrm>
            <a:off x="449989" y="3365127"/>
            <a:ext cx="2275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952</Words>
  <Application>Microsoft Office PowerPoint</Application>
  <PresentationFormat>宽屏</PresentationFormat>
  <Paragraphs>168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,isEnd</vt:lpstr>
      <vt:lpstr>_⨹_1_c67ef</vt:lpstr>
      <vt:lpstr>_⨹_1_d1032,isEnd</vt:lpstr>
      <vt:lpstr>_⨹_1_e3809</vt:lpstr>
      <vt:lpstr>_⨹_1_fe2b7</vt:lpstr>
      <vt:lpstr>_⨹_11_6ee07</vt:lpstr>
      <vt:lpstr>_⨹_6_c61cc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2024-05-09T09:02:12Z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