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0" r:id="rId7"/>
    <p:sldId id="311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bin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5" name="yt_shape_1296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64" name="yt_image_129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7" name="yt_shape_12967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作已知角的平分线</a:t>
            </a:r>
          </a:p>
        </p:txBody>
      </p:sp>
      <p:sp>
        <p:nvSpPr>
          <p:cNvPr id="12968" name="yt_shape_12968"/>
          <p:cNvSpPr txBox="1"/>
          <p:nvPr/>
        </p:nvSpPr>
        <p:spPr>
          <a:xfrm>
            <a:off x="540000" y="1977370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作一个已知角的平分线的作图依据是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969" name="yt_shape_12969"/>
          <p:cNvSpPr txBox="1"/>
          <p:nvPr/>
        </p:nvSpPr>
        <p:spPr>
          <a:xfrm>
            <a:off x="540000" y="2456673"/>
            <a:ext cx="323133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88614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S. A. S.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A. A. S.</a:t>
            </a:r>
          </a:p>
        </p:txBody>
      </p:sp>
      <p:sp>
        <p:nvSpPr>
          <p:cNvPr id="12970" name="yt_shape_12970"/>
          <p:cNvSpPr txBox="1"/>
          <p:nvPr/>
        </p:nvSpPr>
        <p:spPr>
          <a:xfrm>
            <a:off x="540000" y="2939695"/>
            <a:ext cx="318035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88614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A. S. A.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S. S. S.</a:t>
            </a:r>
          </a:p>
        </p:txBody>
      </p:sp>
      <p:sp>
        <p:nvSpPr>
          <p:cNvPr id="12971" name="yt_shape_12971"/>
          <p:cNvSpPr txBox="1"/>
          <p:nvPr/>
        </p:nvSpPr>
        <p:spPr>
          <a:xfrm>
            <a:off x="540119" y="34227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6_10cc4,isEnd"/>
              </a:rPr>
              <a:t>若要用直尺和圆规作一条直线把它平分成面积相等的两个扇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则要用到的基本作图是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975" name="yt_shape_12975"/>
          <p:cNvSpPr txBox="1"/>
          <p:nvPr/>
        </p:nvSpPr>
        <p:spPr>
          <a:xfrm>
            <a:off x="540000" y="596855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72" name="yt_shape_12972" title="H_108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7409" y="4534516"/>
            <a:ext cx="1137180" cy="1383552"/>
            <a:chOff x="0" y="0"/>
            <a:chExt cx="1137180" cy="1383552"/>
          </a:xfrm>
        </p:grpSpPr>
        <p:pic>
          <p:nvPicPr>
            <p:cNvPr id="2" name="yt_image_1297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37180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4" name="yt_shape_12974"/>
            <p:cNvSpPr txBox="1"/>
            <p:nvPr/>
          </p:nvSpPr>
          <p:spPr>
            <a:xfrm>
              <a:off x="35309" y="1023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628657">
            <a:extLst>
              <a:ext uri="{FF2B5EF4-FFF2-40B4-BE49-F238E27FC236}">
                <a16:creationId xmlns:a16="http://schemas.microsoft.com/office/drawing/2014/main" id="{8A38247E-74D4-E0C9-55E4-F3D6FA65F5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71D4FC9-E39E-86D5-38BA-AC5F9E4C3684}"/>
              </a:ext>
            </a:extLst>
          </p:cNvPr>
          <p:cNvSpPr txBox="1"/>
          <p:nvPr/>
        </p:nvSpPr>
        <p:spPr>
          <a:xfrm>
            <a:off x="62411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D62A1F-E0EE-0B19-C277-3CE8D7C6F889}"/>
              </a:ext>
            </a:extLst>
          </p:cNvPr>
          <p:cNvSpPr txBox="1"/>
          <p:nvPr/>
        </p:nvSpPr>
        <p:spPr>
          <a:xfrm>
            <a:off x="4412508" y="3851399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作已知角的平分线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76" name="yt_shape_12976"/>
              <p:cNvSpPr txBox="1"/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9790,isEnd"/>
                  </a:rPr>
                  <a:t>按以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下步骤作图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为圆心，小于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的长为半径画弧，分别交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db1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分别以点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为圆心，大于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的长为半径画弧，两弧相交于点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_419e7,isEnd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作射线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边于点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76" name="yt_shape_129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81" name="yt_shape_12981"/>
          <p:cNvSpPr txBox="1"/>
          <p:nvPr/>
        </p:nvSpPr>
        <p:spPr>
          <a:xfrm>
            <a:off x="540000" y="484509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78" name="yt_shape_12978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3906" y="3169936"/>
            <a:ext cx="2004186" cy="1624725"/>
            <a:chOff x="0" y="0"/>
            <a:chExt cx="2004186" cy="1624725"/>
          </a:xfrm>
        </p:grpSpPr>
        <p:pic>
          <p:nvPicPr>
            <p:cNvPr id="2" name="yt_image_1297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4186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0" name="yt_shape_12980"/>
            <p:cNvSpPr txBox="1"/>
            <p:nvPr/>
          </p:nvSpPr>
          <p:spPr>
            <a:xfrm>
              <a:off x="468812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9012AF-D198-6772-3A09-ED96BCC44DDD}"/>
              </a:ext>
            </a:extLst>
          </p:cNvPr>
          <p:cNvSpPr txBox="1"/>
          <p:nvPr/>
        </p:nvSpPr>
        <p:spPr>
          <a:xfrm>
            <a:off x="7163646" y="2475619"/>
            <a:ext cx="10530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82" name="yt_shape_12982"/>
              <p:cNvSpPr txBox="1"/>
              <p:nvPr/>
            </p:nvSpPr>
            <p:spPr>
              <a:xfrm>
                <a:off x="540119" y="900000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尺规作图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请在原图上作一个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使其是已知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cf88"/>
                  </a:rPr>
                  <a:t>写出已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保留作图痕迹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在所作图中标上必需的字母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不写作法和结论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82" name="yt_shape_12982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126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84" name="yt_image_12984" title="H_201.1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2010184"/>
            <a:ext cx="2808312" cy="1884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6" name="yt_shape_12986"/>
          <p:cNvSpPr txBox="1"/>
          <p:nvPr/>
        </p:nvSpPr>
        <p:spPr>
          <a:xfrm>
            <a:off x="540119" y="2132856"/>
            <a:ext cx="5806077" cy="111998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DC2706-B4C3-758A-0BA8-8E4103C1DF5F}"/>
              </a:ext>
            </a:extLst>
          </p:cNvPr>
          <p:cNvSpPr txBox="1"/>
          <p:nvPr/>
        </p:nvSpPr>
        <p:spPr>
          <a:xfrm>
            <a:off x="1669308" y="2086050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8662B7-C5FC-D0A5-2E3C-6689821BAC50}"/>
                  </a:ext>
                </a:extLst>
              </p:cNvPr>
              <p:cNvSpPr txBox="1"/>
              <p:nvPr/>
            </p:nvSpPr>
            <p:spPr>
              <a:xfrm>
                <a:off x="1647063" y="2561214"/>
                <a:ext cx="46346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，使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8662B7-C5FC-D0A5-2E3C-6689821BAC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063" y="2561214"/>
                <a:ext cx="4634611" cy="727279"/>
              </a:xfrm>
              <a:prstGeom prst="rect">
                <a:avLst/>
              </a:prstGeom>
              <a:blipFill>
                <a:blip r:embed="rId4"/>
                <a:stretch>
                  <a:fillRect l="-197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990"/>
          <p:cNvSpPr txBox="1"/>
          <p:nvPr/>
        </p:nvSpPr>
        <p:spPr>
          <a:xfrm>
            <a:off x="497379" y="1708437"/>
            <a:ext cx="1820114" cy="14251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  <a:r>
              <a:rPr lang="en-US" altLang="zh-CN" sz="7750" b="0" i="0" u="none" spc="12443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</a:p>
        </p:txBody>
      </p:sp>
      <p:pic>
        <p:nvPicPr>
          <p:cNvPr id="8" name="yt_image_12989" title="H_121.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60296" y="4012031"/>
            <a:ext cx="1824373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992"/>
              <p:cNvSpPr txBox="1"/>
              <p:nvPr/>
            </p:nvSpPr>
            <p:spPr>
              <a:xfrm>
                <a:off x="497379" y="3299649"/>
                <a:ext cx="4621458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9" name="yt_shape_129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299649"/>
                <a:ext cx="4621458" cy="1600118"/>
              </a:xfrm>
              <a:prstGeom prst="rect">
                <a:avLst/>
              </a:prstGeom>
              <a:blipFill>
                <a:blip r:embed="rId6"/>
                <a:stretch>
                  <a:fillRect l="-4090" t="-3042" r="-1451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C1A5199-F6D2-CAA3-449A-F6E6BF0D5483}"/>
              </a:ext>
            </a:extLst>
          </p:cNvPr>
          <p:cNvSpPr txBox="1"/>
          <p:nvPr/>
        </p:nvSpPr>
        <p:spPr>
          <a:xfrm>
            <a:off x="407368" y="3252843"/>
            <a:ext cx="475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97946E-840A-58BB-D7FD-B366A317B96B}"/>
              </a:ext>
            </a:extLst>
          </p:cNvPr>
          <p:cNvSpPr txBox="1"/>
          <p:nvPr/>
        </p:nvSpPr>
        <p:spPr>
          <a:xfrm>
            <a:off x="407368" y="3728331"/>
            <a:ext cx="389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9D895EA-06EB-C476-0B6B-1D45EC6FD11B}"/>
                  </a:ext>
                </a:extLst>
              </p:cNvPr>
              <p:cNvSpPr txBox="1"/>
              <p:nvPr/>
            </p:nvSpPr>
            <p:spPr>
              <a:xfrm>
                <a:off x="407368" y="4203819"/>
                <a:ext cx="31677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9D895EA-06EB-C476-0B6B-1D45EC6FD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03819"/>
                <a:ext cx="3167761" cy="727279"/>
              </a:xfrm>
              <a:prstGeom prst="rect">
                <a:avLst/>
              </a:prstGeom>
              <a:blipFill>
                <a:blip r:embed="rId7"/>
                <a:stretch>
                  <a:fillRect l="-3083" r="-77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6" name="yt_shape_1299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95" name="yt_image_12995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8" name="yt_shape_12998"/>
          <p:cNvSpPr txBox="1"/>
          <p:nvPr/>
        </p:nvSpPr>
        <p:spPr>
          <a:xfrm>
            <a:off x="540000" y="1482165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是用尺规作一个角的平分线的方法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0" name="yt_table_1300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057541"/>
              </p:ext>
            </p:extLst>
          </p:nvPr>
        </p:nvGraphicFramePr>
        <p:xfrm>
          <a:off x="540047" y="1961468"/>
          <a:ext cx="6791643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只有一个正确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只有一个不正确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pic>
        <p:nvPicPr>
          <p:cNvPr id="12999" name="yt_image_12999_skip" title="H_105.33543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0213" y="1961468"/>
            <a:ext cx="4320222" cy="133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5D1253-D8AA-3807-CCEE-EB16C507C7D8}"/>
              </a:ext>
            </a:extLst>
          </p:cNvPr>
          <p:cNvSpPr txBox="1"/>
          <p:nvPr/>
        </p:nvSpPr>
        <p:spPr>
          <a:xfrm>
            <a:off x="8984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02" name="yt_shape_13002"/>
              <p:cNvSpPr txBox="1"/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菏泽市二十二中月考卷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090a"/>
                  </a:rPr>
                  <a:t>的长为半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径作圆弧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再分别以点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3941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长为半径作圆弧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两弧交于点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348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AHD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002" name="yt_shape_1300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05" name="yt_table_130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854491"/>
              </p:ext>
            </p:extLst>
          </p:nvPr>
        </p:nvGraphicFramePr>
        <p:xfrm>
          <a:off x="540047" y="3017572"/>
          <a:ext cx="86036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</a:tbl>
          </a:graphicData>
        </a:graphic>
      </p:graphicFrame>
      <p:pic>
        <p:nvPicPr>
          <p:cNvPr id="13004" name="yt_image_13004_skip" title="H_96.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0122" y="3017572"/>
            <a:ext cx="2279863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445B90-90DB-03A2-316A-648C5F81B63E}"/>
              </a:ext>
            </a:extLst>
          </p:cNvPr>
          <p:cNvSpPr txBox="1"/>
          <p:nvPr/>
        </p:nvSpPr>
        <p:spPr>
          <a:xfrm>
            <a:off x="2039196" y="247561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" name="yt_shape_130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07" name="yt_image_130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0" name="yt_shape_1301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是三条高速公路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f8fc"/>
              </a:rPr>
              <a:t>某工厂计划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修一个仓库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使它到三条高速公路的距离相等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满足条件的位置共有几个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097"/>
              </a:rPr>
              <a:t>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在图中作出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11" name="yt_image_130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5826" y="3945187"/>
            <a:ext cx="1944216" cy="130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014"/>
          <p:cNvSpPr txBox="1"/>
          <p:nvPr/>
        </p:nvSpPr>
        <p:spPr>
          <a:xfrm>
            <a:off x="606227" y="3185383"/>
            <a:ext cx="2096023" cy="1774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50" b="0" i="0" u="none" spc="-9650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  <a:r>
              <a:rPr lang="en-US" altLang="zh-CN" sz="9650" b="0" i="0" u="none" spc="14157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</a:p>
        </p:txBody>
      </p:sp>
      <p:pic>
        <p:nvPicPr>
          <p:cNvPr id="7" name="yt_image_130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1864" y="4217170"/>
            <a:ext cx="2102275" cy="192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016"/>
          <p:cNvSpPr txBox="1"/>
          <p:nvPr/>
        </p:nvSpPr>
        <p:spPr>
          <a:xfrm>
            <a:off x="606346" y="51605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解：有四个位置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如图，分别作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的三内角平分线交于点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afa8f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再作三顶点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处的各外角平分线分别交于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B8CEE6-0B5D-31B4-5BF7-EED9C90B225A}"/>
              </a:ext>
            </a:extLst>
          </p:cNvPr>
          <p:cNvSpPr txBox="1"/>
          <p:nvPr/>
        </p:nvSpPr>
        <p:spPr>
          <a:xfrm>
            <a:off x="407368" y="2951716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解：有四个位置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如图，分别作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的三内角平分线交于点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afa8f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5A22B2-5FD9-6B74-74D8-BC55E7B29E9E}"/>
              </a:ext>
            </a:extLst>
          </p:cNvPr>
          <p:cNvSpPr txBox="1"/>
          <p:nvPr/>
        </p:nvSpPr>
        <p:spPr>
          <a:xfrm>
            <a:off x="407368" y="3427204"/>
            <a:ext cx="8522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再作三顶点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处的各外角平分线分别交于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540</Words>
  <Application>Microsoft Office PowerPoint</Application>
  <PresentationFormat>宽屏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3" baseType="lpstr">
      <vt:lpstr>,isEnd</vt:lpstr>
      <vt:lpstr>_⨹_1_419e7,isEnd</vt:lpstr>
      <vt:lpstr>_⨹_1_4db18,isEnd</vt:lpstr>
      <vt:lpstr>_⨹_1_8f097</vt:lpstr>
      <vt:lpstr>_⨹_1_93482</vt:lpstr>
      <vt:lpstr>_⨹_1_afa8f</vt:lpstr>
      <vt:lpstr>_⨹_1_f3941</vt:lpstr>
      <vt:lpstr>_⨹_2_d9790,isEnd</vt:lpstr>
      <vt:lpstr>_⨹_26_10cc4,isEnd</vt:lpstr>
      <vt:lpstr>_⨹_3_7cf88</vt:lpstr>
      <vt:lpstr>_⨹_4_d090a</vt:lpstr>
      <vt:lpstr>_⨹_5_1f8fc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2024-05-09T09:26:40Z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