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25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0" name="yt_shape_14060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单勾股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列方程</a:t>
            </a:r>
          </a:p>
        </p:txBody>
      </p:sp>
      <p:sp>
        <p:nvSpPr>
          <p:cNvPr id="14061" name="yt_shape_14061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236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62" name="yt_image_14062" title="H_29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8" y="2060848"/>
            <a:ext cx="1595560" cy="195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790851" title="H_25.973701">
            <a:extLst>
              <a:ext uri="{FF2B5EF4-FFF2-40B4-BE49-F238E27FC236}">
                <a16:creationId xmlns:a16="http://schemas.microsoft.com/office/drawing/2014/main" id="{CC67C70C-B0ED-0FE7-CAE3-EA51F91601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6" name="yt_shape_14065"/>
          <p:cNvSpPr txBox="1"/>
          <p:nvPr/>
        </p:nvSpPr>
        <p:spPr>
          <a:xfrm>
            <a:off x="600261" y="542371"/>
            <a:ext cx="1289071" cy="15815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宋体/Times New Roman" pitchFamily="86"/>
                <a:ea typeface="宋体" pitchFamily="86"/>
              </a:rPr>
              <a:t> </a:t>
            </a:r>
            <a:r>
              <a:rPr lang="en-US" altLang="zh-CN" sz="8600" b="0" i="0" u="none" spc="8102">
                <a:solidFill>
                  <a:srgbClr val="1EE3CF"/>
                </a:solidFill>
                <a:effectLst/>
                <a:latin typeface="宋体/Times New Roman" pitchFamily="86"/>
                <a:ea typeface="宋体" pitchFamily="86"/>
              </a:rPr>
              <a:t> </a:t>
            </a:r>
          </a:p>
        </p:txBody>
      </p:sp>
      <p:pic>
        <p:nvPicPr>
          <p:cNvPr id="7" name="yt_image_14064" title="H_134.7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60496" y="4285273"/>
            <a:ext cx="1301722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067"/>
              <p:cNvSpPr txBox="1"/>
              <p:nvPr/>
            </p:nvSpPr>
            <p:spPr>
              <a:xfrm>
                <a:off x="600261" y="2303852"/>
                <a:ext cx="4733668" cy="30469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解：如图，连结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垂直平分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0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261" y="2303852"/>
                <a:ext cx="4733668" cy="3046924"/>
              </a:xfrm>
              <a:prstGeom prst="rect">
                <a:avLst/>
              </a:prstGeom>
              <a:blipFill>
                <a:blip r:embed="rId5"/>
                <a:stretch>
                  <a:fillRect l="-3861" t="-1800" r="-3089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DA275D2-0418-E91E-1446-BE57C16446EB}"/>
              </a:ext>
            </a:extLst>
          </p:cNvPr>
          <p:cNvSpPr txBox="1"/>
          <p:nvPr/>
        </p:nvSpPr>
        <p:spPr>
          <a:xfrm>
            <a:off x="510250" y="2257046"/>
            <a:ext cx="293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33A20A-D65C-1D4D-4D7B-66B90C208CBB}"/>
              </a:ext>
            </a:extLst>
          </p:cNvPr>
          <p:cNvSpPr txBox="1"/>
          <p:nvPr/>
        </p:nvSpPr>
        <p:spPr>
          <a:xfrm>
            <a:off x="510250" y="2732534"/>
            <a:ext cx="467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4A5B87-DF7A-A3F4-193E-25B3244E4540}"/>
              </a:ext>
            </a:extLst>
          </p:cNvPr>
          <p:cNvSpPr txBox="1"/>
          <p:nvPr/>
        </p:nvSpPr>
        <p:spPr>
          <a:xfrm>
            <a:off x="510250" y="3208022"/>
            <a:ext cx="442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0EF876-132C-38F7-61D4-A1C6B48F0741}"/>
              </a:ext>
            </a:extLst>
          </p:cNvPr>
          <p:cNvSpPr txBox="1"/>
          <p:nvPr/>
        </p:nvSpPr>
        <p:spPr>
          <a:xfrm>
            <a:off x="510250" y="3683510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9701822-8474-DEA5-1774-0D312377609F}"/>
              </a:ext>
            </a:extLst>
          </p:cNvPr>
          <p:cNvSpPr txBox="1"/>
          <p:nvPr/>
        </p:nvSpPr>
        <p:spPr>
          <a:xfrm>
            <a:off x="510250" y="4158998"/>
            <a:ext cx="333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15B23BD-13B1-E400-6F00-84A2CBC272CE}"/>
                  </a:ext>
                </a:extLst>
              </p:cNvPr>
              <p:cNvSpPr txBox="1"/>
              <p:nvPr/>
            </p:nvSpPr>
            <p:spPr>
              <a:xfrm>
                <a:off x="510250" y="4634486"/>
                <a:ext cx="4096448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15B23BD-13B1-E400-6F00-84A2CBC272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250" y="4634486"/>
                <a:ext cx="4096448" cy="733629"/>
              </a:xfrm>
              <a:prstGeom prst="rect">
                <a:avLst/>
              </a:prstGeom>
              <a:blipFill>
                <a:blip r:embed="rId6"/>
                <a:stretch>
                  <a:fillRect l="-2381" r="-2381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0" name="yt_shape_14070"/>
          <p:cNvSpPr txBox="1"/>
          <p:nvPr/>
        </p:nvSpPr>
        <p:spPr>
          <a:xfrm>
            <a:off x="540120" y="69269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bcc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翻折后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71" name="yt_image_14071" title="H_110.5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72464" y="2161913"/>
            <a:ext cx="131348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073"/>
              <p:cNvSpPr txBox="1"/>
              <p:nvPr/>
            </p:nvSpPr>
            <p:spPr>
              <a:xfrm>
                <a:off x="540120" y="1601343"/>
                <a:ext cx="8342027" cy="4961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沿直线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翻折后，点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恰好落在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上的点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处，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在长方形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0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601343"/>
                <a:ext cx="8342027" cy="4961295"/>
              </a:xfrm>
              <a:prstGeom prst="rect">
                <a:avLst/>
              </a:prstGeom>
              <a:blipFill>
                <a:blip r:embed="rId3"/>
                <a:stretch>
                  <a:fillRect l="-2266" t="-1106" r="-1243" b="-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1F56D80-D81E-CE59-6F3B-E53F0A78574F}"/>
              </a:ext>
            </a:extLst>
          </p:cNvPr>
          <p:cNvSpPr txBox="1"/>
          <p:nvPr/>
        </p:nvSpPr>
        <p:spPr>
          <a:xfrm>
            <a:off x="450109" y="1554537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C6A0E7-9636-8ADD-FA6C-902CDC6A8E86}"/>
              </a:ext>
            </a:extLst>
          </p:cNvPr>
          <p:cNvSpPr txBox="1"/>
          <p:nvPr/>
        </p:nvSpPr>
        <p:spPr>
          <a:xfrm>
            <a:off x="450109" y="2030025"/>
            <a:ext cx="8441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沿直线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翻折后，点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恰好落在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上的点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62C0F4-5F61-43ED-E017-304E7209DE37}"/>
              </a:ext>
            </a:extLst>
          </p:cNvPr>
          <p:cNvSpPr txBox="1"/>
          <p:nvPr/>
        </p:nvSpPr>
        <p:spPr>
          <a:xfrm>
            <a:off x="450109" y="2505513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01F918-5EAC-89EF-D053-90A66889A771}"/>
              </a:ext>
            </a:extLst>
          </p:cNvPr>
          <p:cNvSpPr txBox="1"/>
          <p:nvPr/>
        </p:nvSpPr>
        <p:spPr>
          <a:xfrm>
            <a:off x="450109" y="2981001"/>
            <a:ext cx="5588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E84A466-D2FC-F7CF-79B7-F61031AEBB36}"/>
              </a:ext>
            </a:extLst>
          </p:cNvPr>
          <p:cNvSpPr txBox="1"/>
          <p:nvPr/>
        </p:nvSpPr>
        <p:spPr>
          <a:xfrm>
            <a:off x="450109" y="3456489"/>
            <a:ext cx="560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ABBED5-9527-5DC4-F747-53A7141782BE}"/>
              </a:ext>
            </a:extLst>
          </p:cNvPr>
          <p:cNvSpPr txBox="1"/>
          <p:nvPr/>
        </p:nvSpPr>
        <p:spPr>
          <a:xfrm>
            <a:off x="450109" y="3931977"/>
            <a:ext cx="479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在长方形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33C4E4-7CCA-9347-B847-2B112840C504}"/>
              </a:ext>
            </a:extLst>
          </p:cNvPr>
          <p:cNvSpPr txBox="1"/>
          <p:nvPr/>
        </p:nvSpPr>
        <p:spPr>
          <a:xfrm>
            <a:off x="450109" y="4407465"/>
            <a:ext cx="587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B605EF0-922B-9087-C727-DD6FE4C99056}"/>
              </a:ext>
            </a:extLst>
          </p:cNvPr>
          <p:cNvSpPr txBox="1"/>
          <p:nvPr/>
        </p:nvSpPr>
        <p:spPr>
          <a:xfrm>
            <a:off x="450109" y="4882953"/>
            <a:ext cx="2826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DE83ED6-0027-C5ED-38BA-F7F8651D0810}"/>
              </a:ext>
            </a:extLst>
          </p:cNvPr>
          <p:cNvSpPr txBox="1"/>
          <p:nvPr/>
        </p:nvSpPr>
        <p:spPr>
          <a:xfrm>
            <a:off x="450109" y="5358441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D140EF0-61E5-B3DD-FED2-386AC23A5A7D}"/>
                  </a:ext>
                </a:extLst>
              </p:cNvPr>
              <p:cNvSpPr txBox="1"/>
              <p:nvPr/>
            </p:nvSpPr>
            <p:spPr>
              <a:xfrm>
                <a:off x="450109" y="5833929"/>
                <a:ext cx="6403086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D140EF0-61E5-B3DD-FED2-386AC23A5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5833929"/>
                <a:ext cx="6403086" cy="727533"/>
              </a:xfrm>
              <a:prstGeom prst="rect">
                <a:avLst/>
              </a:prstGeom>
              <a:blipFill>
                <a:blip r:embed="rId4"/>
                <a:stretch>
                  <a:fillRect l="-1524" r="-1524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5" name="yt_shape_14075"/>
          <p:cNvSpPr txBox="1"/>
          <p:nvPr/>
        </p:nvSpPr>
        <p:spPr>
          <a:xfrm>
            <a:off x="554393" y="791906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双勾股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列方程</a:t>
            </a:r>
          </a:p>
        </p:txBody>
      </p:sp>
      <p:sp>
        <p:nvSpPr>
          <p:cNvPr id="14076" name="yt_shape_14076"/>
          <p:cNvSpPr txBox="1"/>
          <p:nvPr/>
        </p:nvSpPr>
        <p:spPr>
          <a:xfrm>
            <a:off x="554393" y="1287111"/>
            <a:ext cx="9650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77" name="yt_image_14077" title="H_326.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6857" y="1664722"/>
            <a:ext cx="1233889" cy="213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790987" title="H_25.973701">
            <a:extLst>
              <a:ext uri="{FF2B5EF4-FFF2-40B4-BE49-F238E27FC236}">
                <a16:creationId xmlns:a16="http://schemas.microsoft.com/office/drawing/2014/main" id="{E3A26443-C4A7-1EA8-F3C8-0A06B52259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93" y="847033"/>
            <a:ext cx="979677" cy="329866"/>
          </a:xfrm>
          <a:prstGeom prst="rect">
            <a:avLst/>
          </a:prstGeom>
        </p:spPr>
      </p:pic>
      <p:sp>
        <p:nvSpPr>
          <p:cNvPr id="6" name="yt_shape_14080"/>
          <p:cNvSpPr txBox="1"/>
          <p:nvPr/>
        </p:nvSpPr>
        <p:spPr>
          <a:xfrm>
            <a:off x="569387" y="86110"/>
            <a:ext cx="1017458" cy="154471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00" b="0" i="0" u="none" spc="-8400">
                <a:solidFill>
                  <a:srgbClr val="1EE3CF"/>
                </a:solidFill>
                <a:effectLst/>
                <a:latin typeface="宋体/Times New Roman" pitchFamily="84"/>
                <a:ea typeface="宋体" pitchFamily="84"/>
              </a:rPr>
              <a:t> </a:t>
            </a:r>
            <a:r>
              <a:rPr lang="en-US" altLang="zh-CN" sz="8400" b="0" i="0" u="none" spc="6034">
                <a:solidFill>
                  <a:srgbClr val="1EE3CF"/>
                </a:solidFill>
                <a:effectLst/>
                <a:latin typeface="宋体/Times New Roman" pitchFamily="84"/>
                <a:ea typeface="宋体" pitchFamily="84"/>
              </a:rPr>
              <a:t> </a:t>
            </a:r>
          </a:p>
        </p:txBody>
      </p:sp>
      <p:pic>
        <p:nvPicPr>
          <p:cNvPr id="7" name="yt_image_14079" title="H_131.6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86857" y="3778755"/>
            <a:ext cx="1032834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4082"/>
          <p:cNvSpPr txBox="1"/>
          <p:nvPr/>
        </p:nvSpPr>
        <p:spPr>
          <a:xfrm>
            <a:off x="569387" y="1808738"/>
            <a:ext cx="533800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解：如图，过点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中，由勾股定理，得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中，由勾股定理，得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CFD0E9-582D-0254-0D0F-93A44661A1B6}"/>
              </a:ext>
            </a:extLst>
          </p:cNvPr>
          <p:cNvSpPr txBox="1"/>
          <p:nvPr/>
        </p:nvSpPr>
        <p:spPr>
          <a:xfrm>
            <a:off x="479376" y="1761932"/>
            <a:ext cx="526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9C4BC6-02B3-88BC-87C0-7949AA6D2FCE}"/>
              </a:ext>
            </a:extLst>
          </p:cNvPr>
          <p:cNvSpPr txBox="1"/>
          <p:nvPr/>
        </p:nvSpPr>
        <p:spPr>
          <a:xfrm>
            <a:off x="479376" y="2237420"/>
            <a:ext cx="546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1D3C0E-B96D-7C07-6E17-348D9F67427A}"/>
              </a:ext>
            </a:extLst>
          </p:cNvPr>
          <p:cNvSpPr txBox="1"/>
          <p:nvPr/>
        </p:nvSpPr>
        <p:spPr>
          <a:xfrm>
            <a:off x="479376" y="2712908"/>
            <a:ext cx="450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619586-C0FB-2333-281E-923327D024CB}"/>
              </a:ext>
            </a:extLst>
          </p:cNvPr>
          <p:cNvSpPr txBox="1"/>
          <p:nvPr/>
        </p:nvSpPr>
        <p:spPr>
          <a:xfrm>
            <a:off x="527001" y="3188396"/>
            <a:ext cx="3978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97933C-CBBE-6DF7-2F34-5D9C456A9DCA}"/>
              </a:ext>
            </a:extLst>
          </p:cNvPr>
          <p:cNvSpPr txBox="1"/>
          <p:nvPr/>
        </p:nvSpPr>
        <p:spPr>
          <a:xfrm>
            <a:off x="479376" y="3663884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9BF0AB-0A6E-33A4-7265-E4172A1003BE}"/>
              </a:ext>
            </a:extLst>
          </p:cNvPr>
          <p:cNvSpPr txBox="1"/>
          <p:nvPr/>
        </p:nvSpPr>
        <p:spPr>
          <a:xfrm>
            <a:off x="527001" y="4139372"/>
            <a:ext cx="5280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09EDBC5-8DE7-6C6A-ACF4-7E3916BD07A6}"/>
              </a:ext>
            </a:extLst>
          </p:cNvPr>
          <p:cNvSpPr txBox="1"/>
          <p:nvPr/>
        </p:nvSpPr>
        <p:spPr>
          <a:xfrm>
            <a:off x="479376" y="4614860"/>
            <a:ext cx="4352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yt_shape_14083"/>
              <p:cNvSpPr txBox="1"/>
              <p:nvPr/>
            </p:nvSpPr>
            <p:spPr>
              <a:xfrm>
                <a:off x="570062" y="5132843"/>
                <a:ext cx="5542479" cy="16634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204.</a:t>
                </a:r>
              </a:p>
            </p:txBody>
          </p:sp>
        </mc:Choice>
        <mc:Fallback>
          <p:sp>
            <p:nvSpPr>
              <p:cNvPr id="16" name="yt_shape_14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062" y="5132843"/>
                <a:ext cx="5542479" cy="1663404"/>
              </a:xfrm>
              <a:prstGeom prst="rect">
                <a:avLst/>
              </a:prstGeom>
              <a:blipFill>
                <a:blip r:embed="rId5"/>
                <a:stretch>
                  <a:fillRect l="-3410" t="-2930" r="-2420" b="-5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D6DBD222-69CE-ADA4-9B5E-C7405A62CE2E}"/>
              </a:ext>
            </a:extLst>
          </p:cNvPr>
          <p:cNvSpPr txBox="1"/>
          <p:nvPr/>
        </p:nvSpPr>
        <p:spPr>
          <a:xfrm>
            <a:off x="480051" y="5086037"/>
            <a:ext cx="319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3AFBE97-A6C3-909A-1B65-A4038DB70750}"/>
                  </a:ext>
                </a:extLst>
              </p:cNvPr>
              <p:cNvSpPr txBox="1"/>
              <p:nvPr/>
            </p:nvSpPr>
            <p:spPr>
              <a:xfrm>
                <a:off x="480051" y="5561525"/>
                <a:ext cx="5668963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3AFBE97-A6C3-909A-1B65-A4038DB707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51" y="5561525"/>
                <a:ext cx="5668963" cy="632727"/>
              </a:xfrm>
              <a:prstGeom prst="rect">
                <a:avLst/>
              </a:prstGeom>
              <a:blipFill>
                <a:blip r:embed="rId6"/>
                <a:stretch>
                  <a:fillRect l="-1720" r="-1720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0FBA246-F1C2-DDAE-06F7-38FDBC3519DA}"/>
                  </a:ext>
                </a:extLst>
              </p:cNvPr>
              <p:cNvSpPr txBox="1"/>
              <p:nvPr/>
            </p:nvSpPr>
            <p:spPr>
              <a:xfrm>
                <a:off x="480051" y="6100640"/>
                <a:ext cx="54886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0FBA246-F1C2-DDAE-06F7-38FDBC3519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51" y="6100640"/>
                <a:ext cx="5488686" cy="726326"/>
              </a:xfrm>
              <a:prstGeom prst="rect">
                <a:avLst/>
              </a:prstGeom>
              <a:blipFill>
                <a:blip r:embed="rId7"/>
                <a:stretch>
                  <a:fillRect l="-1778" r="-177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  <p:bldP spid="18" grpId="0" build="allAtOnce"/>
      <p:bldP spid="1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5" name="yt_shape_14085"/>
          <p:cNvSpPr txBox="1"/>
          <p:nvPr/>
        </p:nvSpPr>
        <p:spPr>
          <a:xfrm>
            <a:off x="540000" y="900000"/>
            <a:ext cx="94961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086" name="yt_image_14086" title="H_257.8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1700808"/>
            <a:ext cx="1307528" cy="204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89" name="yt_shape_14089"/>
          <p:cNvSpPr txBox="1"/>
          <p:nvPr/>
        </p:nvSpPr>
        <p:spPr>
          <a:xfrm>
            <a:off x="540000" y="5008792"/>
            <a:ext cx="997132" cy="14527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  <a:r>
              <a:rPr lang="en-US" altLang="zh-CN" sz="7900" b="0" i="0" u="none" spc="5988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</a:p>
        </p:txBody>
      </p:sp>
      <p:pic>
        <p:nvPicPr>
          <p:cNvPr id="14088" name="yt_image_14088" title="H_123.9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3950269"/>
            <a:ext cx="1011018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091"/>
          <p:cNvSpPr txBox="1"/>
          <p:nvPr/>
        </p:nvSpPr>
        <p:spPr>
          <a:xfrm>
            <a:off x="569387" y="1430495"/>
            <a:ext cx="544540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的延长线于点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中，由勾股定理，得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中，由勾股定理，得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092"/>
              <p:cNvSpPr txBox="1"/>
              <p:nvPr/>
            </p:nvSpPr>
            <p:spPr>
              <a:xfrm>
                <a:off x="569387" y="4790587"/>
                <a:ext cx="5352299" cy="16619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24.</a:t>
                </a:r>
              </a:p>
            </p:txBody>
          </p:sp>
        </mc:Choice>
        <mc:Fallback>
          <p:sp>
            <p:nvSpPr>
              <p:cNvPr id="7" name="yt_shape_140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4790587"/>
                <a:ext cx="5352299" cy="1661930"/>
              </a:xfrm>
              <a:prstGeom prst="rect">
                <a:avLst/>
              </a:prstGeom>
              <a:blipFill>
                <a:blip r:embed="rId4"/>
                <a:stretch>
                  <a:fillRect l="-3417" t="-3309" r="-2620" b="-5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8073DE1-833D-E79D-D099-91A079E982F0}"/>
              </a:ext>
            </a:extLst>
          </p:cNvPr>
          <p:cNvSpPr txBox="1"/>
          <p:nvPr/>
        </p:nvSpPr>
        <p:spPr>
          <a:xfrm>
            <a:off x="479376" y="1383689"/>
            <a:ext cx="557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34AB1E-B2E2-17A9-A7BD-ADF130D49447}"/>
              </a:ext>
            </a:extLst>
          </p:cNvPr>
          <p:cNvSpPr txBox="1"/>
          <p:nvPr/>
        </p:nvSpPr>
        <p:spPr>
          <a:xfrm>
            <a:off x="479376" y="1859177"/>
            <a:ext cx="533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A91ADCF-144E-B178-024B-232E94C23AD3}"/>
              </a:ext>
            </a:extLst>
          </p:cNvPr>
          <p:cNvSpPr txBox="1"/>
          <p:nvPr/>
        </p:nvSpPr>
        <p:spPr>
          <a:xfrm>
            <a:off x="479376" y="2334665"/>
            <a:ext cx="450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D5CE8A1-C955-81DE-7977-359F1A3C2D85}"/>
              </a:ext>
            </a:extLst>
          </p:cNvPr>
          <p:cNvSpPr txBox="1"/>
          <p:nvPr/>
        </p:nvSpPr>
        <p:spPr>
          <a:xfrm>
            <a:off x="527001" y="2810153"/>
            <a:ext cx="509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AB8336C-4C39-7DE9-8DD2-A6C1B63C6A73}"/>
              </a:ext>
            </a:extLst>
          </p:cNvPr>
          <p:cNvSpPr txBox="1"/>
          <p:nvPr/>
        </p:nvSpPr>
        <p:spPr>
          <a:xfrm>
            <a:off x="479376" y="3285641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1CB164-FEDD-D693-60FD-84309133FAC5}"/>
              </a:ext>
            </a:extLst>
          </p:cNvPr>
          <p:cNvSpPr txBox="1"/>
          <p:nvPr/>
        </p:nvSpPr>
        <p:spPr>
          <a:xfrm>
            <a:off x="527001" y="3761129"/>
            <a:ext cx="4013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FCACBCC-5AFA-3254-B5EC-C96E35938693}"/>
              </a:ext>
            </a:extLst>
          </p:cNvPr>
          <p:cNvSpPr txBox="1"/>
          <p:nvPr/>
        </p:nvSpPr>
        <p:spPr>
          <a:xfrm>
            <a:off x="479376" y="4236617"/>
            <a:ext cx="4199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D36599F-65C3-B221-EAB0-702735849652}"/>
              </a:ext>
            </a:extLst>
          </p:cNvPr>
          <p:cNvSpPr txBox="1"/>
          <p:nvPr/>
        </p:nvSpPr>
        <p:spPr>
          <a:xfrm>
            <a:off x="479376" y="4743781"/>
            <a:ext cx="313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0A174C1-FA20-D2A5-B5F0-29536E5C70DA}"/>
                  </a:ext>
                </a:extLst>
              </p:cNvPr>
              <p:cNvSpPr txBox="1"/>
              <p:nvPr/>
            </p:nvSpPr>
            <p:spPr>
              <a:xfrm>
                <a:off x="479376" y="5219269"/>
                <a:ext cx="5480621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0A174C1-FA20-D2A5-B5F0-29536E5C70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219269"/>
                <a:ext cx="5480621" cy="631267"/>
              </a:xfrm>
              <a:prstGeom prst="rect">
                <a:avLst/>
              </a:prstGeom>
              <a:blipFill>
                <a:blip r:embed="rId5"/>
                <a:stretch>
                  <a:fillRect l="-1780" r="-1780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0AF77C0-4441-446F-F44E-078D4CA6B190}"/>
                  </a:ext>
                </a:extLst>
              </p:cNvPr>
              <p:cNvSpPr txBox="1"/>
              <p:nvPr/>
            </p:nvSpPr>
            <p:spPr>
              <a:xfrm>
                <a:off x="479376" y="5756924"/>
                <a:ext cx="51838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0AF77C0-4441-446F-F44E-078D4CA6B1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756924"/>
                <a:ext cx="5183886" cy="726326"/>
              </a:xfrm>
              <a:prstGeom prst="rect">
                <a:avLst/>
              </a:prstGeom>
              <a:blipFill>
                <a:blip r:embed="rId6"/>
                <a:stretch>
                  <a:fillRect l="-1882" r="-188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1055</Words>
  <Application>Microsoft Office PowerPoint</Application>
  <PresentationFormat>宽屏</PresentationFormat>
  <Paragraphs>87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_⨹_1_1bccd</vt:lpstr>
      <vt:lpstr>_⨹_1_52360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2024-05-09T08:08:18Z</dcterms:created>
  <dcterms:modified xsi:type="dcterms:W3CDTF">2024-05-10T03:25:41Z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