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0" r:id="rId10"/>
    <p:sldId id="329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3355" y="2924810"/>
            <a:ext cx="6765925" cy="907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4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2210" y="4226560"/>
            <a:ext cx="54190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4861560"/>
            <a:ext cx="445960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4280" y="5491480"/>
            <a:ext cx="504380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7265" y="6309360"/>
            <a:ext cx="344360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62710"/>
            <a:ext cx="39922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76814"/>
            <a:ext cx="2704761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10185"/>
            <a:ext cx="6009523" cy="4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8678" y="2122295"/>
            <a:ext cx="332069" cy="3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3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4762" y="2849214"/>
            <a:ext cx="368861" cy="33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53870"/>
            <a:ext cx="380952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34355" y="2132330"/>
            <a:ext cx="11334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231768"/>
            <a:ext cx="323809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9047" y="5215025"/>
            <a:ext cx="1838095" cy="5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5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590" y="3403600"/>
            <a:ext cx="44100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4435" y="4107815"/>
            <a:ext cx="30810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660" y="4706620"/>
            <a:ext cx="277368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6660" y="5398135"/>
            <a:ext cx="22682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9330" y="6021070"/>
            <a:ext cx="42627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63445"/>
            <a:ext cx="51847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59430"/>
            <a:ext cx="39801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003040"/>
            <a:ext cx="31305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750435"/>
            <a:ext cx="27012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4755" y="4603115"/>
            <a:ext cx="49276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2845" y="5300980"/>
            <a:ext cx="49231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6146165"/>
            <a:ext cx="38366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4430"/>
            <a:ext cx="73767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1917065"/>
            <a:ext cx="493204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853055"/>
            <a:ext cx="621919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2024-05-11T11:39:39Z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0803F182AC044BA3913AF2E555CD301E</vt:lpwstr>
  </property>
</Properties>
</file>