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4" r:id="rId7"/>
    <p:sldId id="331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2909570"/>
            <a:ext cx="100107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5" b="49848"/>
          <a:stretch>
            <a:fillRect/>
          </a:stretch>
        </p:blipFill>
        <p:spPr>
          <a:xfrm>
            <a:off x="8616405" y="1557020"/>
            <a:ext cx="3465105" cy="28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0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3435" y="1345565"/>
            <a:ext cx="992251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800" y="2159635"/>
            <a:ext cx="533654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800" y="2990850"/>
            <a:ext cx="5932805" cy="203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13219" y="5459540"/>
            <a:ext cx="5584708" cy="36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13219" y="6316329"/>
            <a:ext cx="2093206" cy="31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1557020"/>
            <a:ext cx="327850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  <p:bldP spid="21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2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704" y="2199540"/>
            <a:ext cx="334712" cy="36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30" y="756285"/>
            <a:ext cx="9424035" cy="278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2780665"/>
            <a:ext cx="50419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299460"/>
            <a:ext cx="6424295" cy="207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5085080"/>
            <a:ext cx="9424035" cy="177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958280"/>
            <a:ext cx="10800000" cy="3899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6093460"/>
            <a:ext cx="680720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12879"/>
          <a:stretch>
            <a:fillRect/>
          </a:stretch>
        </p:blipFill>
        <p:spPr>
          <a:xfrm>
            <a:off x="3072130" y="2934970"/>
            <a:ext cx="5620385" cy="325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933005"/>
            <a:ext cx="10800000" cy="988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68" r="43549"/>
          <a:stretch>
            <a:fillRect/>
          </a:stretch>
        </p:blipFill>
        <p:spPr>
          <a:xfrm>
            <a:off x="1367790" y="6021890"/>
            <a:ext cx="6096725" cy="68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29604" y="6084088"/>
            <a:ext cx="6009523" cy="4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2" r="29069" b="20855"/>
          <a:stretch>
            <a:fillRect/>
          </a:stretch>
        </p:blipFill>
        <p:spPr>
          <a:xfrm>
            <a:off x="7463790" y="4062730"/>
            <a:ext cx="4320540" cy="253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7235" y="4032250"/>
            <a:ext cx="5104765" cy="2620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4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52855" y="6234430"/>
            <a:ext cx="505269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2853055"/>
            <a:ext cx="3416935" cy="310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75335"/>
            <a:ext cx="9320530" cy="530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3789045"/>
            <a:ext cx="3445510" cy="29502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1156970"/>
            <a:ext cx="450977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705" y="1954530"/>
            <a:ext cx="607441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7705" y="3336925"/>
            <a:ext cx="45091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7705" y="5599430"/>
            <a:ext cx="7065645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708910"/>
            <a:ext cx="607441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20090" y="4149090"/>
            <a:ext cx="531368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3570" y="4961255"/>
            <a:ext cx="712978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883285"/>
            <a:ext cx="327850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1" grpId="0" bldLvl="0" animBg="1"/>
      <p:bldP spid="35" grpId="0" bldLvl="0" animBg="1"/>
      <p:bldP spid="2" grpId="0" bldLvl="0" animBg="1"/>
      <p:bldP spid="40" grpId="0" bldLvl="0" animBg="1"/>
      <p:bldP spid="4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2024-05-09T03:54:59Z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