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1" r:id="rId8"/>
    <p:sldId id="312" r:id="rId9"/>
    <p:sldId id="314" r:id="rId10"/>
    <p:sldId id="315" r:id="rId11"/>
    <p:sldId id="316" r:id="rId12"/>
    <p:sldId id="318" r:id="rId13"/>
    <p:sldId id="320" r:id="rId14"/>
    <p:sldId id="328" r:id="rId15"/>
    <p:sldId id="325" r:id="rId16"/>
    <p:sldId id="329" r:id="rId17"/>
    <p:sldId id="326" r:id="rId18"/>
    <p:sldId id="330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16" name="yt_image_12016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9" name="yt_shape_12019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</a:t>
            </a:r>
          </a:p>
        </p:txBody>
      </p:sp>
      <p:sp>
        <p:nvSpPr>
          <p:cNvPr id="12020" name="yt_shape_12020"/>
          <p:cNvSpPr txBox="1"/>
          <p:nvPr/>
        </p:nvSpPr>
        <p:spPr>
          <a:xfrm>
            <a:off x="540000" y="1977370"/>
            <a:ext cx="102688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4" name="yt_table_1202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248911"/>
              </p:ext>
            </p:extLst>
          </p:nvPr>
        </p:nvGraphicFramePr>
        <p:xfrm>
          <a:off x="540047" y="2456673"/>
          <a:ext cx="4500563" cy="1901952"/>
        </p:xfrm>
        <a:graphic>
          <a:graphicData uri="http://schemas.openxmlformats.org/drawingml/2006/table">
            <a:tbl>
              <a:tblPr/>
              <a:tblGrid>
                <a:gridCol w="450056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是对应角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是对应角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是对应边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是对应边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grpSp>
        <p:nvGrpSpPr>
          <p:cNvPr id="12021" name="yt_shape_12021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9202" y="2456673"/>
            <a:ext cx="1750667" cy="1887615"/>
            <a:chOff x="0" y="0"/>
            <a:chExt cx="1750667" cy="1887615"/>
          </a:xfrm>
        </p:grpSpPr>
        <p:pic>
          <p:nvPicPr>
            <p:cNvPr id="2" name="yt_image_1202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0667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3" name="yt_shape_12023"/>
            <p:cNvSpPr txBox="1"/>
            <p:nvPr/>
          </p:nvSpPr>
          <p:spPr>
            <a:xfrm>
              <a:off x="342052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39483261">
            <a:extLst>
              <a:ext uri="{FF2B5EF4-FFF2-40B4-BE49-F238E27FC236}">
                <a16:creationId xmlns:a16="http://schemas.microsoft.com/office/drawing/2014/main" id="{6010C2E2-0BCD-6E1A-8B64-836D9739C3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3F80D1-B337-1681-B455-09C05F74FCEE}"/>
              </a:ext>
            </a:extLst>
          </p:cNvPr>
          <p:cNvSpPr txBox="1"/>
          <p:nvPr/>
        </p:nvSpPr>
        <p:spPr>
          <a:xfrm>
            <a:off x="980671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2" name="yt_shape_1207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不理解全等的对应边而出错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e4f,isEnd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34D631-41C8-BD3C-5D45-2A9981D7D189}"/>
              </a:ext>
            </a:extLst>
          </p:cNvPr>
          <p:cNvSpPr txBox="1"/>
          <p:nvPr/>
        </p:nvSpPr>
        <p:spPr>
          <a:xfrm>
            <a:off x="4871296" y="18041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5" name="yt_shape_1207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74" name="yt_image_12074" title="H_41.8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7" name="yt_shape_1207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370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9" name="yt_table_120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77783"/>
              </p:ext>
            </p:extLst>
          </p:nvPr>
        </p:nvGraphicFramePr>
        <p:xfrm>
          <a:off x="540047" y="244160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12078" name="yt_image_12078_skip" title="H_89.37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1219" y="2169838"/>
            <a:ext cx="2062643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3388DB-25E7-EAD3-66BE-79140A2D911F}"/>
              </a:ext>
            </a:extLst>
          </p:cNvPr>
          <p:cNvSpPr txBox="1"/>
          <p:nvPr/>
        </p:nvSpPr>
        <p:spPr>
          <a:xfrm>
            <a:off x="323458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1" name="yt_shape_1208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＝</a:t>
            </a: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9f46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C9284C-DBE8-A2F2-758A-BEAE8193CFC1}"/>
              </a:ext>
            </a:extLst>
          </p:cNvPr>
          <p:cNvSpPr txBox="1"/>
          <p:nvPr/>
        </p:nvSpPr>
        <p:spPr>
          <a:xfrm>
            <a:off x="7549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9E78C-2A3A-21F9-3F1A-EBE153838CF9}"/>
              </a:ext>
            </a:extLst>
          </p:cNvPr>
          <p:cNvSpPr txBox="1"/>
          <p:nvPr/>
        </p:nvSpPr>
        <p:spPr>
          <a:xfrm>
            <a:off x="2745633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F500C2-3E4B-1FC3-5B3D-22B2C294F127}"/>
              </a:ext>
            </a:extLst>
          </p:cNvPr>
          <p:cNvSpPr txBox="1"/>
          <p:nvPr/>
        </p:nvSpPr>
        <p:spPr>
          <a:xfrm>
            <a:off x="477128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32F514-0AAF-699A-EB0E-74F05B5F5932}"/>
              </a:ext>
            </a:extLst>
          </p:cNvPr>
          <p:cNvSpPr txBox="1"/>
          <p:nvPr/>
        </p:nvSpPr>
        <p:spPr>
          <a:xfrm>
            <a:off x="16693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7" name="yt_shape_12087"/>
              <p:cNvSpPr txBox="1"/>
              <p:nvPr/>
            </p:nvSpPr>
            <p:spPr>
              <a:xfrm>
                <a:off x="569387" y="1789893"/>
                <a:ext cx="5883021" cy="3617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65°.</a:t>
                </a:r>
              </a:p>
            </p:txBody>
          </p:sp>
        </mc:Choice>
        <mc:Fallback xmlns="">
          <p:sp>
            <p:nvSpPr>
              <p:cNvPr id="12087" name="yt_shape_12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789893"/>
                <a:ext cx="5883021" cy="3617337"/>
              </a:xfrm>
              <a:prstGeom prst="rect">
                <a:avLst/>
              </a:prstGeom>
              <a:blipFill>
                <a:blip r:embed="rId2"/>
                <a:stretch>
                  <a:fillRect l="-3109" t="-1518" r="-1969" b="-4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C6EE0D-9FA6-F9B6-BCEF-5EADAEA38625}"/>
              </a:ext>
            </a:extLst>
          </p:cNvPr>
          <p:cNvSpPr txBox="1"/>
          <p:nvPr/>
        </p:nvSpPr>
        <p:spPr>
          <a:xfrm>
            <a:off x="479376" y="1743087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05D5FE-626B-CF16-D2FA-D90F3E394278}"/>
              </a:ext>
            </a:extLst>
          </p:cNvPr>
          <p:cNvSpPr txBox="1"/>
          <p:nvPr/>
        </p:nvSpPr>
        <p:spPr>
          <a:xfrm>
            <a:off x="479376" y="2218575"/>
            <a:ext cx="3032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67AC01-4DBE-C195-682E-47563A99F58A}"/>
                  </a:ext>
                </a:extLst>
              </p:cNvPr>
              <p:cNvSpPr txBox="1"/>
              <p:nvPr/>
            </p:nvSpPr>
            <p:spPr>
              <a:xfrm>
                <a:off x="479376" y="2694063"/>
                <a:ext cx="507434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67AC01-4DBE-C195-682E-47563A99F5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694063"/>
                <a:ext cx="5074348" cy="874154"/>
              </a:xfrm>
              <a:prstGeom prst="rect">
                <a:avLst/>
              </a:prstGeom>
              <a:blipFill>
                <a:blip r:embed="rId3"/>
                <a:stretch>
                  <a:fillRect l="-1923" r="-1803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7FDBCE8-86B6-82DB-3DD3-48CD73E632CF}"/>
              </a:ext>
            </a:extLst>
          </p:cNvPr>
          <p:cNvSpPr txBox="1"/>
          <p:nvPr/>
        </p:nvSpPr>
        <p:spPr>
          <a:xfrm>
            <a:off x="479376" y="3474605"/>
            <a:ext cx="50334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944844-7D78-F075-B768-D898475E4C95}"/>
              </a:ext>
            </a:extLst>
          </p:cNvPr>
          <p:cNvSpPr txBox="1"/>
          <p:nvPr/>
        </p:nvSpPr>
        <p:spPr>
          <a:xfrm>
            <a:off x="479376" y="3950093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F8E55F-C7EF-1F12-C893-D4555BDA4F9A}"/>
              </a:ext>
            </a:extLst>
          </p:cNvPr>
          <p:cNvSpPr txBox="1"/>
          <p:nvPr/>
        </p:nvSpPr>
        <p:spPr>
          <a:xfrm>
            <a:off x="479376" y="4425581"/>
            <a:ext cx="403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E6F0F2-EDB1-1F59-22FB-F37AC1D79C01}"/>
              </a:ext>
            </a:extLst>
          </p:cNvPr>
          <p:cNvSpPr txBox="1"/>
          <p:nvPr/>
        </p:nvSpPr>
        <p:spPr>
          <a:xfrm>
            <a:off x="479376" y="4901069"/>
            <a:ext cx="6006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764704"/>
            <a:ext cx="109566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≌△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EAB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120°.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endParaRPr lang="en-US" altLang="zh-CN" sz="2400" dirty="0" smtClean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  <a:p>
            <a:pPr lvl="0" hangingPunct="0">
              <a:lnSpc>
                <a:spcPct val="129999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6253c,isEnd"/>
              </a:rPr>
              <a:t> 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DFB</a:t>
            </a:r>
            <a:r>
              <a:rPr lang="en-US" altLang="zh-CN" sz="1500" i="1" dirty="0" smtClean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DGB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" name="yt_image_12085" title="H_156.7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2312187"/>
            <a:ext cx="1952814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40000" y="1054503"/>
            <a:ext cx="63318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90" name="yt_image_12090" title="H_222.7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268760"/>
            <a:ext cx="1811584" cy="13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2" name="yt_shape_12092"/>
          <p:cNvSpPr txBox="1"/>
          <p:nvPr/>
        </p:nvSpPr>
        <p:spPr>
          <a:xfrm>
            <a:off x="540000" y="1655692"/>
            <a:ext cx="76799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经过怎样的变化后可与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093" name="yt_image_12093" title="H_102.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848" y="2863423"/>
            <a:ext cx="191805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095"/>
          <p:cNvSpPr txBox="1"/>
          <p:nvPr/>
        </p:nvSpPr>
        <p:spPr>
          <a:xfrm>
            <a:off x="479376" y="2138157"/>
            <a:ext cx="91868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翻折后可与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重合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合理即可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007F8A-4B83-699D-D204-0E5F04BD1768}"/>
              </a:ext>
            </a:extLst>
          </p:cNvPr>
          <p:cNvSpPr txBox="1"/>
          <p:nvPr/>
        </p:nvSpPr>
        <p:spPr>
          <a:xfrm>
            <a:off x="389365" y="2091351"/>
            <a:ext cx="9278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翻折后可与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重合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6" name="yt_shape_12096"/>
          <p:cNvSpPr txBox="1"/>
          <p:nvPr/>
        </p:nvSpPr>
        <p:spPr>
          <a:xfrm>
            <a:off x="540000" y="900000"/>
            <a:ext cx="6448881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02E3DF-96D9-253B-DAC6-FE9A43F3E106}"/>
              </a:ext>
            </a:extLst>
          </p:cNvPr>
          <p:cNvSpPr txBox="1"/>
          <p:nvPr/>
        </p:nvSpPr>
        <p:spPr>
          <a:xfrm>
            <a:off x="449989" y="1328682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1C4F52-FCF0-3787-77F9-EC4CC7F519E2}"/>
              </a:ext>
            </a:extLst>
          </p:cNvPr>
          <p:cNvSpPr txBox="1"/>
          <p:nvPr/>
        </p:nvSpPr>
        <p:spPr>
          <a:xfrm>
            <a:off x="4499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2C5C9F-7C0C-F235-72A5-C68B37504474}"/>
              </a:ext>
            </a:extLst>
          </p:cNvPr>
          <p:cNvSpPr txBox="1"/>
          <p:nvPr/>
        </p:nvSpPr>
        <p:spPr>
          <a:xfrm>
            <a:off x="449989" y="2279658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1A52D9-5AF2-A2E8-6EF3-B2470A50F717}"/>
              </a:ext>
            </a:extLst>
          </p:cNvPr>
          <p:cNvSpPr txBox="1"/>
          <p:nvPr/>
        </p:nvSpPr>
        <p:spPr>
          <a:xfrm>
            <a:off x="449989" y="2755146"/>
            <a:ext cx="486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AEFF47-8B94-D1C9-845E-11E6EEA234BC}"/>
              </a:ext>
            </a:extLst>
          </p:cNvPr>
          <p:cNvSpPr txBox="1"/>
          <p:nvPr/>
        </p:nvSpPr>
        <p:spPr>
          <a:xfrm>
            <a:off x="449989" y="323063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7C7A5D-F529-8D38-CB68-2080F353EECD}"/>
              </a:ext>
            </a:extLst>
          </p:cNvPr>
          <p:cNvSpPr txBox="1"/>
          <p:nvPr/>
        </p:nvSpPr>
        <p:spPr>
          <a:xfrm>
            <a:off x="449989" y="4181610"/>
            <a:ext cx="406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DAEC8D-D5A9-B443-22EE-0A9183AF30F3}"/>
              </a:ext>
            </a:extLst>
          </p:cNvPr>
          <p:cNvSpPr txBox="1"/>
          <p:nvPr/>
        </p:nvSpPr>
        <p:spPr>
          <a:xfrm>
            <a:off x="449989" y="4657098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ED3D72-A06A-4A69-E5B6-B25E63E4B6DA}"/>
              </a:ext>
            </a:extLst>
          </p:cNvPr>
          <p:cNvSpPr txBox="1"/>
          <p:nvPr/>
        </p:nvSpPr>
        <p:spPr>
          <a:xfrm>
            <a:off x="449989" y="5132586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D83A56-BDD7-5892-7559-55497FC21FAA}"/>
              </a:ext>
            </a:extLst>
          </p:cNvPr>
          <p:cNvSpPr txBox="1"/>
          <p:nvPr/>
        </p:nvSpPr>
        <p:spPr>
          <a:xfrm>
            <a:off x="449989" y="5608074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090" title="H_222.7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313043"/>
            <a:ext cx="1811584" cy="13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8" name="yt_shape_121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07" name="yt_image_12107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0" name="yt_shape_12110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2ca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113" name="yt_image_12113" title="H_109.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994297"/>
            <a:ext cx="2033695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9EBCD0-8E96-D2E3-0DA4-EF0FDB7B3000}"/>
              </a:ext>
            </a:extLst>
          </p:cNvPr>
          <p:cNvSpPr txBox="1"/>
          <p:nvPr/>
        </p:nvSpPr>
        <p:spPr>
          <a:xfrm>
            <a:off x="450108" y="2861823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CE235C-FB4F-8510-3946-77655764A9DC}"/>
              </a:ext>
            </a:extLst>
          </p:cNvPr>
          <p:cNvSpPr txBox="1"/>
          <p:nvPr/>
        </p:nvSpPr>
        <p:spPr>
          <a:xfrm>
            <a:off x="450108" y="3337311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86A30-8CEF-4E9F-DD3B-01CF817153CA}"/>
              </a:ext>
            </a:extLst>
          </p:cNvPr>
          <p:cNvSpPr txBox="1"/>
          <p:nvPr/>
        </p:nvSpPr>
        <p:spPr>
          <a:xfrm>
            <a:off x="450108" y="3812799"/>
            <a:ext cx="286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43FACC-EFE9-7AC9-70F6-714B41B86C3F}"/>
              </a:ext>
            </a:extLst>
          </p:cNvPr>
          <p:cNvSpPr txBox="1"/>
          <p:nvPr/>
        </p:nvSpPr>
        <p:spPr>
          <a:xfrm>
            <a:off x="450108" y="4288287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116"/>
          <p:cNvSpPr txBox="1"/>
          <p:nvPr/>
        </p:nvSpPr>
        <p:spPr>
          <a:xfrm>
            <a:off x="623392" y="1628800"/>
            <a:ext cx="576600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易知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内错角相等，两直线平行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117" name="yt_image_12117" title="H_109.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1696" y="1628800"/>
            <a:ext cx="2033695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EEF9DA-81F2-3B69-F8F3-2F424C1A0BBC}"/>
              </a:ext>
            </a:extLst>
          </p:cNvPr>
          <p:cNvSpPr txBox="1"/>
          <p:nvPr/>
        </p:nvSpPr>
        <p:spPr>
          <a:xfrm>
            <a:off x="533381" y="1581994"/>
            <a:ext cx="563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2B9E14-C868-83DC-9AB2-FBD2032A0D82}"/>
              </a:ext>
            </a:extLst>
          </p:cNvPr>
          <p:cNvSpPr txBox="1"/>
          <p:nvPr/>
        </p:nvSpPr>
        <p:spPr>
          <a:xfrm>
            <a:off x="533381" y="20574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FD3212-E537-DA83-5561-DDBC00B0AE86}"/>
              </a:ext>
            </a:extLst>
          </p:cNvPr>
          <p:cNvSpPr txBox="1"/>
          <p:nvPr/>
        </p:nvSpPr>
        <p:spPr>
          <a:xfrm>
            <a:off x="533381" y="2532970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A37F33-1F7D-A5C4-8240-4D4EC177B7D5}"/>
              </a:ext>
            </a:extLst>
          </p:cNvPr>
          <p:cNvSpPr txBox="1"/>
          <p:nvPr/>
        </p:nvSpPr>
        <p:spPr>
          <a:xfrm>
            <a:off x="533381" y="3008458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3369CE-5626-8CF4-F238-2499C6B23E08}"/>
              </a:ext>
            </a:extLst>
          </p:cNvPr>
          <p:cNvSpPr txBox="1"/>
          <p:nvPr/>
        </p:nvSpPr>
        <p:spPr>
          <a:xfrm>
            <a:off x="533381" y="3483946"/>
            <a:ext cx="281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D59F43-0895-2DFD-5A8A-E9A469500292}"/>
              </a:ext>
            </a:extLst>
          </p:cNvPr>
          <p:cNvSpPr txBox="1"/>
          <p:nvPr/>
        </p:nvSpPr>
        <p:spPr>
          <a:xfrm>
            <a:off x="533381" y="3959434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FC615E-0761-D38D-9599-E9B662C7D558}"/>
              </a:ext>
            </a:extLst>
          </p:cNvPr>
          <p:cNvSpPr txBox="1"/>
          <p:nvPr/>
        </p:nvSpPr>
        <p:spPr>
          <a:xfrm>
            <a:off x="533381" y="4434922"/>
            <a:ext cx="589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内错角相等，两直线平行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115"/>
          <p:cNvSpPr txBox="1"/>
          <p:nvPr/>
        </p:nvSpPr>
        <p:spPr>
          <a:xfrm>
            <a:off x="623392" y="1171771"/>
            <a:ext cx="58445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所在的直线平移得到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a2f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30" name="yt_shape_12030"/>
          <p:cNvSpPr txBox="1"/>
          <p:nvPr/>
        </p:nvSpPr>
        <p:spPr>
          <a:xfrm>
            <a:off x="540000" y="359324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27" name="yt_shape_12027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196" y="2011799"/>
            <a:ext cx="1921606" cy="1530999"/>
            <a:chOff x="0" y="0"/>
            <a:chExt cx="1921606" cy="1530999"/>
          </a:xfrm>
        </p:grpSpPr>
        <p:pic>
          <p:nvPicPr>
            <p:cNvPr id="2" name="yt_image_1202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1606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9" name="yt_shape_12029"/>
            <p:cNvSpPr txBox="1"/>
            <p:nvPr/>
          </p:nvSpPr>
          <p:spPr>
            <a:xfrm>
              <a:off x="427522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8D12F3-6FCC-DE3C-DBD4-5AE2B2391C8B}"/>
              </a:ext>
            </a:extLst>
          </p:cNvPr>
          <p:cNvSpPr txBox="1"/>
          <p:nvPr/>
        </p:nvSpPr>
        <p:spPr>
          <a:xfrm>
            <a:off x="9444882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D9C217-5608-A753-04F6-B01965D90C40}"/>
              </a:ext>
            </a:extLst>
          </p:cNvPr>
          <p:cNvSpPr txBox="1"/>
          <p:nvPr/>
        </p:nvSpPr>
        <p:spPr>
          <a:xfrm>
            <a:off x="2255096" y="1328682"/>
            <a:ext cx="104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C19812-2979-FE39-6A2B-6A90AFBB45DD}"/>
              </a:ext>
            </a:extLst>
          </p:cNvPr>
          <p:cNvSpPr txBox="1"/>
          <p:nvPr/>
        </p:nvSpPr>
        <p:spPr>
          <a:xfrm>
            <a:off x="4615708" y="1328682"/>
            <a:ext cx="155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9BC15A-6158-2681-B027-45F1DB99D48D}"/>
              </a:ext>
            </a:extLst>
          </p:cNvPr>
          <p:cNvSpPr txBox="1"/>
          <p:nvPr/>
        </p:nvSpPr>
        <p:spPr>
          <a:xfrm>
            <a:off x="7884371" y="1328682"/>
            <a:ext cx="1057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</a:t>
            </a:r>
          </a:p>
        </p:txBody>
      </p:sp>
      <p:sp>
        <p:nvSpPr>
          <p:cNvPr id="12032" name="yt_shape_12032"/>
          <p:cNvSpPr txBox="1"/>
          <p:nvPr/>
        </p:nvSpPr>
        <p:spPr>
          <a:xfrm>
            <a:off x="540000" y="1395205"/>
            <a:ext cx="97799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3" name="yt_table_120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60905"/>
              </p:ext>
            </p:extLst>
          </p:nvPr>
        </p:nvGraphicFramePr>
        <p:xfrm>
          <a:off x="540000" y="3475285"/>
          <a:ext cx="4767390" cy="950976"/>
        </p:xfrm>
        <a:graphic>
          <a:graphicData uri="http://schemas.openxmlformats.org/drawingml/2006/table">
            <a:tbl>
              <a:tblPr/>
              <a:tblGrid>
                <a:gridCol w="338309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pic>
        <p:nvPicPr>
          <p:cNvPr id="12035" name="yt_image_12035" title="H_115.2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960" y="2011102"/>
            <a:ext cx="139874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7" name="yt_shape_12037"/>
          <p:cNvSpPr txBox="1"/>
          <p:nvPr/>
        </p:nvSpPr>
        <p:spPr>
          <a:xfrm>
            <a:off x="540120" y="45430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d4b0"/>
              </a:rPr>
              <a:t>则下列结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8" name="yt_table_120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01281"/>
              </p:ext>
            </p:extLst>
          </p:nvPr>
        </p:nvGraphicFramePr>
        <p:xfrm>
          <a:off x="540047" y="5502509"/>
          <a:ext cx="5340478" cy="950976"/>
        </p:xfrm>
        <a:graphic>
          <a:graphicData uri="http://schemas.openxmlformats.org/drawingml/2006/table">
            <a:tbl>
              <a:tblPr/>
              <a:tblGrid>
                <a:gridCol w="338309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pic>
        <p:nvPicPr>
          <p:cNvPr id="3" name="yt_shape_1715239483359" title="H_26.259764">
            <a:extLst>
              <a:ext uri="{FF2B5EF4-FFF2-40B4-BE49-F238E27FC236}">
                <a16:creationId xmlns:a16="http://schemas.microsoft.com/office/drawing/2014/main" id="{218FAB8D-0B62-F05E-3B49-6C4FC50EB1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627C8B-CCC7-3BD6-0E3B-C15D0584D6EB}"/>
              </a:ext>
            </a:extLst>
          </p:cNvPr>
          <p:cNvSpPr txBox="1"/>
          <p:nvPr/>
        </p:nvSpPr>
        <p:spPr>
          <a:xfrm>
            <a:off x="932252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A0D6EB-60D5-BC6B-4832-A6BC67E911DF}"/>
              </a:ext>
            </a:extLst>
          </p:cNvPr>
          <p:cNvSpPr txBox="1"/>
          <p:nvPr/>
        </p:nvSpPr>
        <p:spPr>
          <a:xfrm>
            <a:off x="2583709" y="49717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000" y="900000"/>
            <a:ext cx="93743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338166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41" name="yt_shape_12041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77928" y="1531667"/>
            <a:ext cx="3036142" cy="1799604"/>
            <a:chOff x="0" y="0"/>
            <a:chExt cx="3036142" cy="1799604"/>
          </a:xfrm>
        </p:grpSpPr>
        <p:pic>
          <p:nvPicPr>
            <p:cNvPr id="2" name="yt_image_12041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36142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3" name="yt_shape_12043"/>
            <p:cNvSpPr txBox="1"/>
            <p:nvPr/>
          </p:nvSpPr>
          <p:spPr>
            <a:xfrm>
              <a:off x="984790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231567B-FB76-64DE-D81D-4DC13025AD0D}"/>
              </a:ext>
            </a:extLst>
          </p:cNvPr>
          <p:cNvSpPr txBox="1"/>
          <p:nvPr/>
        </p:nvSpPr>
        <p:spPr>
          <a:xfrm>
            <a:off x="9047889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5" name="yt_shape_120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ec2,isEnd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49" name="yt_shape_12049"/>
          <p:cNvSpPr txBox="1"/>
          <p:nvPr/>
        </p:nvSpPr>
        <p:spPr>
          <a:xfrm>
            <a:off x="540000" y="381836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46" name="yt_shape_12046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9793" y="2011799"/>
            <a:ext cx="1652412" cy="1756170"/>
            <a:chOff x="0" y="0"/>
            <a:chExt cx="1652412" cy="1756170"/>
          </a:xfrm>
        </p:grpSpPr>
        <p:pic>
          <p:nvPicPr>
            <p:cNvPr id="2" name="yt_image_12046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2412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8" name="yt_shape_12048"/>
            <p:cNvSpPr txBox="1"/>
            <p:nvPr/>
          </p:nvSpPr>
          <p:spPr>
            <a:xfrm>
              <a:off x="29292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96507E-CFF9-47F1-74FE-354005F9DCFE}"/>
              </a:ext>
            </a:extLst>
          </p:cNvPr>
          <p:cNvSpPr txBox="1"/>
          <p:nvPr/>
        </p:nvSpPr>
        <p:spPr>
          <a:xfrm>
            <a:off x="105970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0" name="yt_shape_12050"/>
          <p:cNvSpPr txBox="1"/>
          <p:nvPr/>
        </p:nvSpPr>
        <p:spPr>
          <a:xfrm>
            <a:off x="540000" y="900000"/>
            <a:ext cx="611866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53" name="yt_image_12053" title="H_113.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1186" y="2010970"/>
            <a:ext cx="207081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5" name="yt_shape_12055"/>
          <p:cNvSpPr txBox="1"/>
          <p:nvPr/>
        </p:nvSpPr>
        <p:spPr>
          <a:xfrm>
            <a:off x="540000" y="3503906"/>
            <a:ext cx="489717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DA616B-363E-5958-5183-451DA05AA45B}"/>
              </a:ext>
            </a:extLst>
          </p:cNvPr>
          <p:cNvSpPr txBox="1"/>
          <p:nvPr/>
        </p:nvSpPr>
        <p:spPr>
          <a:xfrm>
            <a:off x="449989" y="1804170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4B3B1D-D2A5-9A4C-9788-88AE0C1A7A2C}"/>
              </a:ext>
            </a:extLst>
          </p:cNvPr>
          <p:cNvSpPr txBox="1"/>
          <p:nvPr/>
        </p:nvSpPr>
        <p:spPr>
          <a:xfrm>
            <a:off x="449989" y="2279658"/>
            <a:ext cx="230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0B7DA-9576-8CE1-2514-0DDC2E0DFCEE}"/>
              </a:ext>
            </a:extLst>
          </p:cNvPr>
          <p:cNvSpPr txBox="1"/>
          <p:nvPr/>
        </p:nvSpPr>
        <p:spPr>
          <a:xfrm>
            <a:off x="449989" y="2755146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071F1F-9778-BC6B-D36F-0B09CE857406}"/>
              </a:ext>
            </a:extLst>
          </p:cNvPr>
          <p:cNvSpPr txBox="1"/>
          <p:nvPr/>
        </p:nvSpPr>
        <p:spPr>
          <a:xfrm>
            <a:off x="449989" y="3932588"/>
            <a:ext cx="443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F26B45-BA3A-44E0-0124-BD0192861648}"/>
              </a:ext>
            </a:extLst>
          </p:cNvPr>
          <p:cNvSpPr txBox="1"/>
          <p:nvPr/>
        </p:nvSpPr>
        <p:spPr>
          <a:xfrm>
            <a:off x="449989" y="4408076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76CC4D-D136-EFE8-4C81-54C4529A4192}"/>
              </a:ext>
            </a:extLst>
          </p:cNvPr>
          <p:cNvSpPr txBox="1"/>
          <p:nvPr/>
        </p:nvSpPr>
        <p:spPr>
          <a:xfrm>
            <a:off x="449989" y="4883564"/>
            <a:ext cx="502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1395BF-5D47-2FEE-D8F6-43E028403AF6}"/>
              </a:ext>
            </a:extLst>
          </p:cNvPr>
          <p:cNvSpPr txBox="1"/>
          <p:nvPr/>
        </p:nvSpPr>
        <p:spPr>
          <a:xfrm>
            <a:off x="449989" y="5359052"/>
            <a:ext cx="404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探索三角形全等</a:t>
            </a:r>
          </a:p>
        </p:txBody>
      </p:sp>
      <p:sp>
        <p:nvSpPr>
          <p:cNvPr id="12060" name="yt_shape_12060"/>
          <p:cNvSpPr txBox="1"/>
          <p:nvPr/>
        </p:nvSpPr>
        <p:spPr>
          <a:xfrm>
            <a:off x="540000" y="1395205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1" name="yt_table_120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215174"/>
              </p:ext>
            </p:extLst>
          </p:nvPr>
        </p:nvGraphicFramePr>
        <p:xfrm>
          <a:off x="540047" y="1874508"/>
          <a:ext cx="5511800" cy="1901952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周长相等的两个三角形全等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面积相等的两个三角形全等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三个角对应相等的两个三角形全等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完全重合的两个三角形全等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pic>
        <p:nvPicPr>
          <p:cNvPr id="3" name="yt_shape_1715239483478" title="H_26.259764">
            <a:extLst>
              <a:ext uri="{FF2B5EF4-FFF2-40B4-BE49-F238E27FC236}">
                <a16:creationId xmlns:a16="http://schemas.microsoft.com/office/drawing/2014/main" id="{C4A0BC1F-6C47-649F-A920-6243CBF4A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34076C-BDC8-685F-0FF4-F0C67006280E}"/>
              </a:ext>
            </a:extLst>
          </p:cNvPr>
          <p:cNvSpPr txBox="1"/>
          <p:nvPr/>
        </p:nvSpPr>
        <p:spPr>
          <a:xfrm>
            <a:off x="38027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3" name="yt_shape_1206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济南市外国语学校月考卷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a9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4" name="yt_table_120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31329"/>
              </p:ext>
            </p:extLst>
          </p:nvPr>
        </p:nvGraphicFramePr>
        <p:xfrm>
          <a:off x="655076" y="3645024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pic>
        <p:nvPicPr>
          <p:cNvPr id="12066" name="yt_image_12066" title="H_121.3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3932" y="1916832"/>
            <a:ext cx="1745289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AC462E-EF86-5E95-5F40-03CE9929891D}"/>
              </a:ext>
            </a:extLst>
          </p:cNvPr>
          <p:cNvSpPr txBox="1"/>
          <p:nvPr/>
        </p:nvSpPr>
        <p:spPr>
          <a:xfrm>
            <a:off x="83558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8" name="yt_shape_12068"/>
          <p:cNvSpPr txBox="1"/>
          <p:nvPr/>
        </p:nvSpPr>
        <p:spPr>
          <a:xfrm>
            <a:off x="540000" y="900000"/>
            <a:ext cx="105653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69" name="yt_image_12069" title="H_146.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6826" y="1442423"/>
            <a:ext cx="1794261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1" name="yt_shape_12071"/>
          <p:cNvSpPr txBox="1"/>
          <p:nvPr/>
        </p:nvSpPr>
        <p:spPr>
          <a:xfrm>
            <a:off x="540000" y="3447419"/>
            <a:ext cx="475611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平移后得到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C284C9-862A-ED4B-B475-ECFEF8CD658E}"/>
              </a:ext>
            </a:extLst>
          </p:cNvPr>
          <p:cNvSpPr txBox="1"/>
          <p:nvPr/>
        </p:nvSpPr>
        <p:spPr>
          <a:xfrm>
            <a:off x="449989" y="3400613"/>
            <a:ext cx="489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平移后得到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4182EF-A0FF-BA0D-DC66-34A9A0117937}"/>
              </a:ext>
            </a:extLst>
          </p:cNvPr>
          <p:cNvSpPr txBox="1"/>
          <p:nvPr/>
        </p:nvSpPr>
        <p:spPr>
          <a:xfrm>
            <a:off x="449989" y="3876101"/>
            <a:ext cx="338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B9BD56-15E8-A5FD-AA60-FDCE849B3083}"/>
              </a:ext>
            </a:extLst>
          </p:cNvPr>
          <p:cNvSpPr txBox="1"/>
          <p:nvPr/>
        </p:nvSpPr>
        <p:spPr>
          <a:xfrm>
            <a:off x="449989" y="4351589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693E9-1E1E-05F8-E44D-23F4D5C12EE3}"/>
              </a:ext>
            </a:extLst>
          </p:cNvPr>
          <p:cNvSpPr txBox="1"/>
          <p:nvPr/>
        </p:nvSpPr>
        <p:spPr>
          <a:xfrm>
            <a:off x="449989" y="4827077"/>
            <a:ext cx="3336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1498</Words>
  <Application>Microsoft Office PowerPoint</Application>
  <PresentationFormat>宽屏</PresentationFormat>
  <Paragraphs>162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,isEnd</vt:lpstr>
      <vt:lpstr>_⨹_1_0a2fc,isEnd</vt:lpstr>
      <vt:lpstr>_⨹_1_6253c,isEnd</vt:lpstr>
      <vt:lpstr>_⨹_1_65e4f,isEnd</vt:lpstr>
      <vt:lpstr>_⨹_1_83709</vt:lpstr>
      <vt:lpstr>_⨹_1_a9f46,isEnd</vt:lpstr>
      <vt:lpstr>_⨹_1_c2ca9</vt:lpstr>
      <vt:lpstr>_⨹_1_e5a9c</vt:lpstr>
      <vt:lpstr>_⨹_3_c8ec2,isEnd</vt:lpstr>
      <vt:lpstr>_⨹_4_4d4b0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2024-05-09T07:18:28Z</dcterms:created>
  <dcterms:modified xsi:type="dcterms:W3CDTF">2024-05-09T09:10:51Z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