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1" r:id="rId6"/>
    <p:sldId id="312" r:id="rId7"/>
    <p:sldId id="315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利用数轴上的点表示实数</a:t>
            </a:r>
          </a:p>
        </p:txBody>
      </p:sp>
      <p:sp>
        <p:nvSpPr>
          <p:cNvPr id="10372" name="yt_shape_10372"/>
          <p:cNvSpPr txBox="1"/>
          <p:nvPr/>
        </p:nvSpPr>
        <p:spPr>
          <a:xfrm>
            <a:off x="540000" y="1395205"/>
            <a:ext cx="88982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4" name="yt_table_1037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02036"/>
              </p:ext>
            </p:extLst>
          </p:nvPr>
        </p:nvGraphicFramePr>
        <p:xfrm>
          <a:off x="540047" y="1874508"/>
          <a:ext cx="7296786" cy="950976"/>
        </p:xfrm>
        <a:graphic>
          <a:graphicData uri="http://schemas.openxmlformats.org/drawingml/2006/table">
            <a:tbl>
              <a:tblPr/>
              <a:tblGrid>
                <a:gridCol w="4780598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516188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10373" name="yt_image_10373_skip" title="H_36.2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7249" y="1874508"/>
            <a:ext cx="4113140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76" name="yt_shape_10376"/>
              <p:cNvSpPr txBox="1"/>
              <p:nvPr/>
            </p:nvSpPr>
            <p:spPr>
              <a:xfrm>
                <a:off x="540000" y="2876062"/>
                <a:ext cx="669266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在数轴上的对应点可能是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76" name="yt_shape_1037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6062"/>
                <a:ext cx="6692666" cy="466666"/>
              </a:xfrm>
              <a:prstGeom prst="rect">
                <a:avLst/>
              </a:prstGeom>
              <a:blipFill>
                <a:blip r:embed="rId3"/>
                <a:stretch>
                  <a:fillRect l="-2826" t="-5263" r="-182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79" name="yt_table_103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379699"/>
              </p:ext>
            </p:extLst>
          </p:nvPr>
        </p:nvGraphicFramePr>
        <p:xfrm>
          <a:off x="540047" y="3842615"/>
          <a:ext cx="8681403" cy="475488"/>
        </p:xfrm>
        <a:graphic>
          <a:graphicData uri="http://schemas.openxmlformats.org/drawingml/2006/table">
            <a:tbl>
              <a:tblPr/>
              <a:tblGrid>
                <a:gridCol w="239903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381568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39903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501775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pic>
        <p:nvPicPr>
          <p:cNvPr id="10378" name="yt_image_10378_skip" title="H_35.3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9284" y="3393516"/>
            <a:ext cx="3931848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81" name="yt_shape_10381"/>
              <p:cNvSpPr txBox="1"/>
              <p:nvPr/>
            </p:nvSpPr>
            <p:spPr>
              <a:xfrm>
                <a:off x="540119" y="4368786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在数轴上所对应的点分别为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1266,isEnd"/>
                  </a:rPr>
                  <a:t>关于原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的对称点为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81" name="yt_shape_10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68786"/>
                <a:ext cx="11492915" cy="958724"/>
              </a:xfrm>
              <a:prstGeom prst="rect">
                <a:avLst/>
              </a:prstGeom>
              <a:blipFill>
                <a:blip r:embed="rId5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83" name="yt_image_10383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67371" y="5771912"/>
            <a:ext cx="3893761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206404">
            <a:extLst>
              <a:ext uri="{FF2B5EF4-FFF2-40B4-BE49-F238E27FC236}">
                <a16:creationId xmlns:a16="http://schemas.microsoft.com/office/drawing/2014/main" id="{78E4D417-8103-2103-154B-E190A85431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A9A3E0-5DAD-FA72-4002-388AF462B10F}"/>
              </a:ext>
            </a:extLst>
          </p:cNvPr>
          <p:cNvSpPr txBox="1"/>
          <p:nvPr/>
        </p:nvSpPr>
        <p:spPr>
          <a:xfrm>
            <a:off x="843193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41D42E-95A0-2961-ACA9-535E2D5015DC}"/>
              </a:ext>
            </a:extLst>
          </p:cNvPr>
          <p:cNvSpPr txBox="1"/>
          <p:nvPr/>
        </p:nvSpPr>
        <p:spPr>
          <a:xfrm>
            <a:off x="6247666" y="2829256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17B3C5-7E23-8EC3-02FF-8CC0E541BA09}"/>
              </a:ext>
            </a:extLst>
          </p:cNvPr>
          <p:cNvSpPr txBox="1"/>
          <p:nvPr/>
        </p:nvSpPr>
        <p:spPr>
          <a:xfrm>
            <a:off x="6895357" y="484706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5" name="yt_shape_10385"/>
              <p:cNvSpPr txBox="1"/>
              <p:nvPr/>
            </p:nvSpPr>
            <p:spPr>
              <a:xfrm>
                <a:off x="540119" y="900000"/>
                <a:ext cx="11492915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已知数轴上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两点到原点的距离分别是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413af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5" name="yt_shape_10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90977"/>
              </a:xfrm>
              <a:prstGeom prst="rect">
                <a:avLst/>
              </a:prstGeom>
              <a:blipFill>
                <a:blip r:embed="rId2"/>
                <a:stretch>
                  <a:fillRect l="-1645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821C3D-F036-F204-5A5B-301679534A43}"/>
                  </a:ext>
                </a:extLst>
              </p:cNvPr>
              <p:cNvSpPr txBox="1"/>
              <p:nvPr/>
            </p:nvSpPr>
            <p:spPr>
              <a:xfrm>
                <a:off x="9410084" y="1088522"/>
                <a:ext cx="19582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413af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821C3D-F036-F204-5A5B-301679534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0084" y="1088522"/>
                <a:ext cx="1958214" cy="613931"/>
              </a:xfrm>
              <a:prstGeom prst="rect">
                <a:avLst/>
              </a:prstGeom>
              <a:blipFill>
                <a:blip r:embed="rId3"/>
                <a:stretch>
                  <a:fillRect l="-4984" t="-2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3D5BD85-3C6E-3CD4-39B1-86665969249E}"/>
              </a:ext>
            </a:extLst>
          </p:cNvPr>
          <p:cNvCxnSpPr/>
          <p:nvPr/>
        </p:nvCxnSpPr>
        <p:spPr>
          <a:xfrm>
            <a:off x="9195296" y="1439369"/>
            <a:ext cx="20829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179F20-C86C-98E1-7E15-BB4E23E319D5}"/>
                  </a:ext>
                </a:extLst>
              </p:cNvPr>
              <p:cNvSpPr txBox="1"/>
              <p:nvPr/>
            </p:nvSpPr>
            <p:spPr>
              <a:xfrm>
                <a:off x="450108" y="1292563"/>
                <a:ext cx="9009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C0179F20-C86C-98E1-7E15-BB4E23E319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292563"/>
                <a:ext cx="900939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利用数轴比较实数的大小</a:t>
            </a:r>
          </a:p>
        </p:txBody>
      </p:sp>
      <p:sp>
        <p:nvSpPr>
          <p:cNvPr id="10388" name="yt_shape_10388"/>
          <p:cNvSpPr txBox="1"/>
          <p:nvPr/>
        </p:nvSpPr>
        <p:spPr>
          <a:xfrm>
            <a:off x="540000" y="1395205"/>
            <a:ext cx="10571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0" name="yt_table_103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78779"/>
              </p:ext>
            </p:extLst>
          </p:nvPr>
        </p:nvGraphicFramePr>
        <p:xfrm>
          <a:off x="540047" y="1874508"/>
          <a:ext cx="7037706" cy="950976"/>
        </p:xfrm>
        <a:graphic>
          <a:graphicData uri="http://schemas.openxmlformats.org/drawingml/2006/table">
            <a:tbl>
              <a:tblPr/>
              <a:tblGrid>
                <a:gridCol w="398494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305276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10389" name="yt_image_10389_skip" title="H_34.9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6309" y="1874508"/>
            <a:ext cx="2773785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2" name="yt_shape_10392"/>
          <p:cNvSpPr txBox="1"/>
          <p:nvPr/>
        </p:nvSpPr>
        <p:spPr>
          <a:xfrm>
            <a:off x="540120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4faf"/>
              </a:rPr>
              <a:t>那么下列结论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4" name="yt_table_10394_skip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7303445"/>
                  </p:ext>
                </p:extLst>
              </p:nvPr>
            </p:nvGraphicFramePr>
            <p:xfrm>
              <a:off x="540047" y="3835497"/>
              <a:ext cx="6088381" cy="1111758"/>
            </p:xfrm>
            <a:graphic>
              <a:graphicData uri="http://schemas.openxmlformats.org/drawingml/2006/table">
                <a:tbl>
                  <a:tblPr/>
                  <a:tblGrid>
                    <a:gridCol w="3984943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｜＞｜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94" name="yt_table_10394_skip" descr="{&quot;rangeId&quot;:8,&quot;type&quot;:&quot;Option&quot;,&quot;drawing&quot;:[&quot;yt_image_10393&quot;]}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7303445"/>
                  </p:ext>
                </p:extLst>
              </p:nvPr>
            </p:nvGraphicFramePr>
            <p:xfrm>
              <a:off x="540047" y="3835497"/>
              <a:ext cx="6088381" cy="1023938"/>
            </p:xfrm>
            <a:graphic>
              <a:graphicData uri="http://schemas.openxmlformats.org/drawingml/2006/table">
                <a:tbl>
                  <a:tblPr/>
                  <a:tblGrid>
                    <a:gridCol w="3984943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｜＞｜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9855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393" name="yt_image_10393_skip" title="H_20.7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28820" y="3835497"/>
            <a:ext cx="2221153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206505" title="H_25.973701">
            <a:extLst>
              <a:ext uri="{FF2B5EF4-FFF2-40B4-BE49-F238E27FC236}">
                <a16:creationId xmlns:a16="http://schemas.microsoft.com/office/drawing/2014/main" id="{10A6D5C6-DB14-B507-DEFC-87A6685740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38DE93-0A6A-B93D-E402-C86A8451D2F7}"/>
              </a:ext>
            </a:extLst>
          </p:cNvPr>
          <p:cNvSpPr txBox="1"/>
          <p:nvPr/>
        </p:nvSpPr>
        <p:spPr>
          <a:xfrm>
            <a:off x="100892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5E9BC-6F5B-D984-B1C6-A35212218211}"/>
              </a:ext>
            </a:extLst>
          </p:cNvPr>
          <p:cNvSpPr txBox="1"/>
          <p:nvPr/>
        </p:nvSpPr>
        <p:spPr>
          <a:xfrm>
            <a:off x="2278909" y="33047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5" name="yt_shape_10395"/>
              <p:cNvSpPr txBox="1"/>
              <p:nvPr/>
            </p:nvSpPr>
            <p:spPr>
              <a:xfrm>
                <a:off x="540119" y="900000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adb0d"/>
                  </a:rPr>
                  <a:t>的大小关系是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95" name="yt_shape_1039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9150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8" name="yt_table_10398_skip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17861"/>
                  </p:ext>
                </p:extLst>
              </p:nvPr>
            </p:nvGraphicFramePr>
            <p:xfrm>
              <a:off x="540047" y="2059938"/>
              <a:ext cx="7215188" cy="1348106"/>
            </p:xfrm>
            <a:graphic>
              <a:graphicData uri="http://schemas.openxmlformats.org/drawingml/2006/table">
                <a:tbl>
                  <a:tblPr/>
                  <a:tblGrid>
                    <a:gridCol w="4044315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317087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8" name="yt_table_10398_skip" descr="{&quot;rangeId&quot;:9,&quot;type&quot;:&quot;Option&quot;,&quot;drawing&quot;:[&quot;yt_image_10397&quot;]}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17861"/>
                  </p:ext>
                </p:extLst>
              </p:nvPr>
            </p:nvGraphicFramePr>
            <p:xfrm>
              <a:off x="540047" y="2059938"/>
              <a:ext cx="7215188" cy="1270382"/>
            </p:xfrm>
            <a:graphic>
              <a:graphicData uri="http://schemas.openxmlformats.org/drawingml/2006/table">
                <a:tbl>
                  <a:tblPr/>
                  <a:tblGrid>
                    <a:gridCol w="4044315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3170873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8464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44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846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44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397" name="yt_image_10397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01700" y="2059938"/>
            <a:ext cx="2148256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A28775-320C-2D57-0735-44948CCF28B0}"/>
              </a:ext>
            </a:extLst>
          </p:cNvPr>
          <p:cNvSpPr txBox="1"/>
          <p:nvPr/>
        </p:nvSpPr>
        <p:spPr>
          <a:xfrm>
            <a:off x="1059708" y="152724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9" name="yt_shape_10399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利用实数与数轴的关系化简、求值</a:t>
            </a:r>
          </a:p>
        </p:txBody>
      </p:sp>
      <p:sp>
        <p:nvSpPr>
          <p:cNvPr id="10400" name="yt_shape_10400"/>
          <p:cNvSpPr txBox="1"/>
          <p:nvPr/>
        </p:nvSpPr>
        <p:spPr>
          <a:xfrm>
            <a:off x="540000" y="1395205"/>
            <a:ext cx="9961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可化简为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02" name="yt_table_1040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991091"/>
              </p:ext>
            </p:extLst>
          </p:nvPr>
        </p:nvGraphicFramePr>
        <p:xfrm>
          <a:off x="540047" y="1874508"/>
          <a:ext cx="4754880" cy="950976"/>
        </p:xfrm>
        <a:graphic>
          <a:graphicData uri="http://schemas.openxmlformats.org/drawingml/2006/table">
            <a:tbl>
              <a:tblPr/>
              <a:tblGrid>
                <a:gridCol w="265303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pic>
        <p:nvPicPr>
          <p:cNvPr id="10401" name="yt_image_10401_skip" title="H_20.2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0767" y="2263965"/>
            <a:ext cx="2102934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04" name="yt_shape_10404"/>
              <p:cNvSpPr txBox="1"/>
              <p:nvPr/>
            </p:nvSpPr>
            <p:spPr>
              <a:xfrm>
                <a:off x="540000" y="2876062"/>
                <a:ext cx="88424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04" name="yt_shape_1040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6062"/>
                <a:ext cx="8842421" cy="465577"/>
              </a:xfrm>
              <a:prstGeom prst="rect">
                <a:avLst/>
              </a:prstGeom>
              <a:blipFill>
                <a:blip r:embed="rId3"/>
                <a:stretch>
                  <a:fillRect l="-2138" t="-5263" r="-110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06" name="yt_image_10406" title="H_20.25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7872" y="4077072"/>
            <a:ext cx="2504768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206609" title="H_25.973701">
            <a:extLst>
              <a:ext uri="{FF2B5EF4-FFF2-40B4-BE49-F238E27FC236}">
                <a16:creationId xmlns:a16="http://schemas.microsoft.com/office/drawing/2014/main" id="{1AA0081A-95FA-AF5C-5279-3EC7DA9298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0E3350-2E24-C918-7F02-9DCA2EC6A83A}"/>
              </a:ext>
            </a:extLst>
          </p:cNvPr>
          <p:cNvSpPr txBox="1"/>
          <p:nvPr/>
        </p:nvSpPr>
        <p:spPr>
          <a:xfrm>
            <a:off x="950191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BCBDE1-3E6C-4DA5-D6BB-5C31873062ED}"/>
                  </a:ext>
                </a:extLst>
              </p:cNvPr>
              <p:cNvSpPr txBox="1"/>
              <p:nvPr/>
            </p:nvSpPr>
            <p:spPr>
              <a:xfrm>
                <a:off x="7857390" y="2829256"/>
                <a:ext cx="14533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B2BCBDE1-3E6C-4DA5-D6BB-5C3187306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390" y="2829256"/>
                <a:ext cx="1453389" cy="554686"/>
              </a:xfrm>
              <a:prstGeom prst="rect">
                <a:avLst/>
              </a:prstGeom>
              <a:blipFill>
                <a:blip r:embed="rId6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688B739-4AA3-322F-EEA9-F317E8C033CA}"/>
              </a:ext>
            </a:extLst>
          </p:cNvPr>
          <p:cNvCxnSpPr/>
          <p:nvPr/>
        </p:nvCxnSpPr>
        <p:spPr>
          <a:xfrm>
            <a:off x="7594977" y="3356186"/>
            <a:ext cx="16257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08" name="yt_shape_10408"/>
              <p:cNvSpPr txBox="1"/>
              <p:nvPr/>
            </p:nvSpPr>
            <p:spPr>
              <a:xfrm>
                <a:off x="540119" y="900000"/>
                <a:ext cx="11492915" cy="50301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b906c"/>
                  </a:rPr>
                  <a:t>到原点的距离相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08" name="yt_shape_10408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30160"/>
              </a:xfrm>
              <a:prstGeom prst="rect">
                <a:avLst/>
              </a:prstGeom>
              <a:blipFill>
                <a:blip r:embed="rId2"/>
                <a:stretch>
                  <a:fillRect l="-1645" t="-485" b="-2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A0724-AB74-B552-9902-F69308868AA5}"/>
                  </a:ext>
                </a:extLst>
              </p:cNvPr>
              <p:cNvSpPr txBox="1"/>
              <p:nvPr/>
            </p:nvSpPr>
            <p:spPr>
              <a:xfrm>
                <a:off x="450108" y="2325950"/>
                <a:ext cx="37695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AE3A0724-AB74-B552-9902-F69308868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5950"/>
                <a:ext cx="3769551" cy="615391"/>
              </a:xfrm>
              <a:prstGeom prst="rect">
                <a:avLst/>
              </a:prstGeom>
              <a:blipFill>
                <a:blip r:embed="rId3"/>
                <a:stretch>
                  <a:fillRect l="-2589" r="-242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C7DB3D-591B-71F6-F809-00E71A4DF6CF}"/>
                  </a:ext>
                </a:extLst>
              </p:cNvPr>
              <p:cNvSpPr txBox="1"/>
              <p:nvPr/>
            </p:nvSpPr>
            <p:spPr>
              <a:xfrm>
                <a:off x="450108" y="2847729"/>
                <a:ext cx="20169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1DC7DB3D-591B-71F6-F809-00E71A4DF6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47729"/>
                <a:ext cx="2016951" cy="615392"/>
              </a:xfrm>
              <a:prstGeom prst="rect">
                <a:avLst/>
              </a:prstGeom>
              <a:blipFill>
                <a:blip r:embed="rId4"/>
                <a:stretch>
                  <a:fillRect l="-4834" r="-453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B69DCC-635E-0C1F-7A2A-12A0BE2544A9}"/>
                  </a:ext>
                </a:extLst>
              </p:cNvPr>
              <p:cNvSpPr txBox="1"/>
              <p:nvPr/>
            </p:nvSpPr>
            <p:spPr>
              <a:xfrm>
                <a:off x="450108" y="3891288"/>
                <a:ext cx="39219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A4B69DCC-635E-0C1F-7A2A-12A0BE254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91288"/>
                <a:ext cx="3921951" cy="615392"/>
              </a:xfrm>
              <a:prstGeom prst="rect">
                <a:avLst/>
              </a:prstGeom>
              <a:blipFill>
                <a:blip r:embed="rId5"/>
                <a:stretch>
                  <a:fillRect l="-2488" r="-23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14679D-F7A4-E146-0CAA-06CF019F5D3B}"/>
                  </a:ext>
                </a:extLst>
              </p:cNvPr>
              <p:cNvSpPr txBox="1"/>
              <p:nvPr/>
            </p:nvSpPr>
            <p:spPr>
              <a:xfrm>
                <a:off x="450108" y="4413068"/>
                <a:ext cx="34950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5C14679D-F7A4-E146-0CAA-06CF019F5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13068"/>
                <a:ext cx="3495040" cy="615391"/>
              </a:xfrm>
              <a:prstGeom prst="rect">
                <a:avLst/>
              </a:prstGeom>
              <a:blipFill>
                <a:blip r:embed="rId6"/>
                <a:stretch>
                  <a:fillRect l="-2792" r="-8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E862B3C-3D60-E09D-7A60-61DFE75B763E}"/>
              </a:ext>
            </a:extLst>
          </p:cNvPr>
          <p:cNvSpPr txBox="1"/>
          <p:nvPr/>
        </p:nvSpPr>
        <p:spPr>
          <a:xfrm>
            <a:off x="1127448" y="4982574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7C2ED7-CBE4-CFC6-3F4C-FA8B99A0CC51}"/>
              </a:ext>
            </a:extLst>
          </p:cNvPr>
          <p:cNvSpPr txBox="1"/>
          <p:nvPr/>
        </p:nvSpPr>
        <p:spPr>
          <a:xfrm>
            <a:off x="1127448" y="5458062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540119" y="900000"/>
                <a:ext cx="11492915" cy="2480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一只蚂蚁从点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沿数轴向右爬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个单位长度到达点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2f27"/>
                  </a:rPr>
                  <a:t>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7" name="yt_shape_10417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80679"/>
              </a:xfrm>
              <a:prstGeom prst="rect">
                <a:avLst/>
              </a:prstGeom>
              <a:blipFill>
                <a:blip r:embed="rId2"/>
                <a:stretch>
                  <a:fillRect l="-1645" t="-983" b="-6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22" name="yt_image_10422" title="H_34.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1939" y="2537845"/>
            <a:ext cx="3100060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24" name="yt_shape_10424"/>
              <p:cNvSpPr txBox="1"/>
              <p:nvPr/>
            </p:nvSpPr>
            <p:spPr>
              <a:xfrm>
                <a:off x="540000" y="3581955"/>
                <a:ext cx="4315412" cy="2000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24" name="yt_shape_10424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1955"/>
                <a:ext cx="4315412" cy="2000548"/>
              </a:xfrm>
              <a:prstGeom prst="rect">
                <a:avLst/>
              </a:prstGeom>
              <a:blipFill>
                <a:blip r:embed="rId4"/>
                <a:stretch>
                  <a:fillRect l="-4385" t="-2744" r="-3395" b="-8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677C85-4D80-154D-6FF2-5F89598F8265}"/>
                  </a:ext>
                </a:extLst>
              </p:cNvPr>
              <p:cNvSpPr txBox="1"/>
              <p:nvPr/>
            </p:nvSpPr>
            <p:spPr>
              <a:xfrm>
                <a:off x="450108" y="2325950"/>
                <a:ext cx="431247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74677C85-4D80-154D-6FF2-5F89598F8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5950"/>
                <a:ext cx="4312476" cy="615391"/>
              </a:xfrm>
              <a:prstGeom prst="rect">
                <a:avLst/>
              </a:prstGeom>
              <a:blipFill>
                <a:blip r:embed="rId5"/>
                <a:stretch>
                  <a:fillRect l="-2263" r="-21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1A437F-9162-0F42-BC98-1191E3D49EAD}"/>
                  </a:ext>
                </a:extLst>
              </p:cNvPr>
              <p:cNvSpPr txBox="1"/>
              <p:nvPr/>
            </p:nvSpPr>
            <p:spPr>
              <a:xfrm>
                <a:off x="450108" y="2847729"/>
                <a:ext cx="210267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201A437F-9162-0F42-BC98-1191E3D49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47729"/>
                <a:ext cx="2102676" cy="555765"/>
              </a:xfrm>
              <a:prstGeom prst="rect">
                <a:avLst/>
              </a:prstGeom>
              <a:blipFill>
                <a:blip r:embed="rId6"/>
                <a:stretch>
                  <a:fillRect l="-4638" r="-434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7E3972-28B5-59AB-965C-A21D723E701F}"/>
                  </a:ext>
                </a:extLst>
              </p:cNvPr>
              <p:cNvSpPr txBox="1"/>
              <p:nvPr/>
            </p:nvSpPr>
            <p:spPr>
              <a:xfrm>
                <a:off x="449989" y="4010637"/>
                <a:ext cx="44537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577E3972-28B5-59AB-965C-A21D723E7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0637"/>
                <a:ext cx="4453763" cy="615392"/>
              </a:xfrm>
              <a:prstGeom prst="rect">
                <a:avLst/>
              </a:prstGeom>
              <a:blipFill>
                <a:blip r:embed="rId7"/>
                <a:stretch>
                  <a:fillRect l="-2192" r="-21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89743D-35CA-A66A-0E0D-BEF604D04127}"/>
                  </a:ext>
                </a:extLst>
              </p:cNvPr>
              <p:cNvSpPr txBox="1"/>
              <p:nvPr/>
            </p:nvSpPr>
            <p:spPr>
              <a:xfrm>
                <a:off x="2534392" y="4640596"/>
                <a:ext cx="20153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89743D-35CA-A66A-0E0D-BEF604D04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392" y="4640596"/>
                <a:ext cx="2015364" cy="615391"/>
              </a:xfrm>
              <a:prstGeom prst="rect">
                <a:avLst/>
              </a:prstGeom>
              <a:blipFill>
                <a:blip r:embed="rId8"/>
                <a:stretch>
                  <a:fillRect l="-4848" r="-484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45A16B-E450-2A59-3C2A-28C467055371}"/>
                  </a:ext>
                </a:extLst>
              </p:cNvPr>
              <p:cNvSpPr txBox="1"/>
              <p:nvPr/>
            </p:nvSpPr>
            <p:spPr>
              <a:xfrm>
                <a:off x="2534392" y="5162375"/>
                <a:ext cx="1481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45A16B-E450-2A59-3C2A-28C467055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392" y="5162375"/>
                <a:ext cx="1481964" cy="555765"/>
              </a:xfrm>
              <a:prstGeom prst="rect">
                <a:avLst/>
              </a:prstGeom>
              <a:blipFill>
                <a:blip r:embed="rId9"/>
                <a:stretch>
                  <a:fillRect l="-6584" t="-1099" r="-658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532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1" baseType="lpstr">
      <vt:lpstr>,isEnd</vt:lpstr>
      <vt:lpstr>_⨹_1_413af</vt:lpstr>
      <vt:lpstr>_⨹_1_413afIsAddLine,isEnd</vt:lpstr>
      <vt:lpstr>_⨹_1_b2f27</vt:lpstr>
      <vt:lpstr>_⨹_3_31266,isEnd</vt:lpstr>
      <vt:lpstr>_⨹_6_adb0d</vt:lpstr>
      <vt:lpstr>_⨹_6_e4faf</vt:lpstr>
      <vt:lpstr>_⨹_7_b906c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2024-05-09T09:00:03Z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