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72" r:id="rId4"/>
    <p:sldId id="369" r:id="rId5"/>
    <p:sldId id="368" r:id="rId6"/>
    <p:sldId id="366" r:id="rId7"/>
    <p:sldId id="364" r:id="rId8"/>
    <p:sldId id="363" r:id="rId9"/>
    <p:sldId id="361" r:id="rId10"/>
    <p:sldId id="360" r:id="rId11"/>
    <p:sldId id="359" r:id="rId12"/>
    <p:sldId id="358" r:id="rId13"/>
    <p:sldId id="355" r:id="rId14"/>
    <p:sldId id="353" r:id="rId15"/>
    <p:sldId id="351" r:id="rId16"/>
    <p:sldId id="350" r:id="rId17"/>
    <p:sldId id="346" r:id="rId18"/>
    <p:sldId id="345" r:id="rId19"/>
    <p:sldId id="343" r:id="rId20"/>
    <p:sldId id="341" r:id="rId21"/>
    <p:sldId id="340" r:id="rId22"/>
    <p:sldId id="337" r:id="rId23"/>
    <p:sldId id="336" r:id="rId24"/>
    <p:sldId id="333" r:id="rId25"/>
    <p:sldId id="332" r:id="rId26"/>
    <p:sldId id="330" r:id="rId27"/>
    <p:sldId id="329" r:id="rId28"/>
    <p:sldId id="328" r:id="rId29"/>
    <p:sldId id="326" r:id="rId30"/>
    <p:sldId id="325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21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48"/>
        <p:guide pos="3840"/>
        <p:guide orient="horz" pos="214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1"/>
          <a:stretch>
            <a:fillRect/>
          </a:stretch>
        </p:blipFill>
        <p:spPr>
          <a:xfrm>
            <a:off x="2832100" y="2915920"/>
            <a:ext cx="6528525" cy="1026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4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62857" y="1943515"/>
            <a:ext cx="276190" cy="285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0000" y="3362690"/>
            <a:ext cx="657142" cy="295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9265" y="4715510"/>
            <a:ext cx="1304290" cy="85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8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67619" y="3346523"/>
            <a:ext cx="428571" cy="295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33005"/>
            <a:ext cx="10800000" cy="1609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443809" y="5037789"/>
            <a:ext cx="2019047" cy="390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6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20165" y="3677285"/>
            <a:ext cx="5505450" cy="86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15415" y="4642485"/>
            <a:ext cx="5505450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42415" y="5445125"/>
            <a:ext cx="5505450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6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990" y="2026285"/>
            <a:ext cx="6438265" cy="86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3068955"/>
            <a:ext cx="6438265" cy="86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5280" y="4185285"/>
            <a:ext cx="6438265" cy="86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1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3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5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96190" y="1172587"/>
            <a:ext cx="447619" cy="382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05714" y="2634009"/>
            <a:ext cx="866666" cy="315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1428" y="3321737"/>
            <a:ext cx="1209523" cy="334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15" y="3905700"/>
            <a:ext cx="10800000" cy="1935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01919" y="4077289"/>
            <a:ext cx="5723809" cy="352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77795" y="4735195"/>
            <a:ext cx="367728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78110" y="5411878"/>
            <a:ext cx="4390476" cy="333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7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3057809"/>
            <a:ext cx="7609523" cy="352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95550" y="3717290"/>
            <a:ext cx="3600450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270" y="4220845"/>
            <a:ext cx="4074160" cy="93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0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24585"/>
            <a:ext cx="8253730" cy="82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2060575"/>
            <a:ext cx="8253730" cy="904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08990" y="3239135"/>
            <a:ext cx="8253730" cy="82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4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6698" y="2553906"/>
            <a:ext cx="2678857" cy="344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2507" y="3223890"/>
            <a:ext cx="2446317" cy="29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7620" y="3865880"/>
            <a:ext cx="5860415" cy="16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52507" y="5782856"/>
            <a:ext cx="4315936" cy="28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52507" y="6462145"/>
            <a:ext cx="1702190" cy="251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92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6781" y="3902688"/>
            <a:ext cx="1831933" cy="313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6675" y="4538345"/>
            <a:ext cx="5425440" cy="30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55192" y="5174496"/>
            <a:ext cx="2236983" cy="294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55192" y="5791968"/>
            <a:ext cx="4078122" cy="340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55192" y="6473952"/>
            <a:ext cx="1767493" cy="267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70" y="3829685"/>
            <a:ext cx="3168650" cy="2744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95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6190"/>
            <a:ext cx="10800000" cy="5381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15238" y="1742887"/>
            <a:ext cx="295238" cy="304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96190" y="3362120"/>
            <a:ext cx="333333" cy="295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15238" y="4981354"/>
            <a:ext cx="304761" cy="295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3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324940"/>
            <a:ext cx="3342857" cy="305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1922145"/>
            <a:ext cx="3543300" cy="77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041949"/>
            <a:ext cx="2809523" cy="314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59" t="47661"/>
          <a:stretch>
            <a:fillRect/>
          </a:stretch>
        </p:blipFill>
        <p:spPr>
          <a:xfrm>
            <a:off x="8472260" y="3717475"/>
            <a:ext cx="2687230" cy="3014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70" y="3829685"/>
            <a:ext cx="3168650" cy="2744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bldLvl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4208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72380" y="3222340"/>
            <a:ext cx="980952" cy="276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05714" y="4004816"/>
            <a:ext cx="971428" cy="20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657"/>
          <a:stretch>
            <a:fillRect/>
          </a:stretch>
        </p:blipFill>
        <p:spPr>
          <a:xfrm>
            <a:off x="3863975" y="4797425"/>
            <a:ext cx="4739640" cy="2067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1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054800"/>
            <a:ext cx="10800000" cy="3821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1415" y="3235960"/>
            <a:ext cx="851852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1415" y="3893185"/>
            <a:ext cx="665226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61329" y="4541336"/>
            <a:ext cx="4523809" cy="333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61329" y="5236958"/>
            <a:ext cx="3095238" cy="276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61415" y="5875655"/>
            <a:ext cx="727265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657"/>
          <a:stretch>
            <a:fillRect/>
          </a:stretch>
        </p:blipFill>
        <p:spPr>
          <a:xfrm>
            <a:off x="7247890" y="3732530"/>
            <a:ext cx="4739640" cy="2067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6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4164519"/>
            <a:ext cx="4409523" cy="32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4822082"/>
            <a:ext cx="2980952" cy="32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6666" y="5517766"/>
            <a:ext cx="1714285" cy="266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180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957" y="1206366"/>
            <a:ext cx="2396824" cy="28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957" y="1819323"/>
            <a:ext cx="1748060" cy="261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957" y="2378197"/>
            <a:ext cx="3198769" cy="297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3895" y="2971165"/>
            <a:ext cx="5535930" cy="29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3895" y="3559175"/>
            <a:ext cx="5469890" cy="3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3895" y="4217035"/>
            <a:ext cx="5557520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3957" y="4875098"/>
            <a:ext cx="4928808" cy="252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3957" y="5470028"/>
            <a:ext cx="4901776" cy="252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3895" y="6064885"/>
            <a:ext cx="5977255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48" t="63014"/>
          <a:stretch>
            <a:fillRect/>
          </a:stretch>
        </p:blipFill>
        <p:spPr>
          <a:xfrm>
            <a:off x="7464515" y="4076885"/>
            <a:ext cx="4055655" cy="1822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bldLvl="0" animBg="1"/>
      <p:bldP spid="11" grpId="0" bldLvl="0" animBg="1"/>
      <p:bldP spid="13" grpId="0" animBg="1"/>
      <p:bldP spid="14" grpId="0" animBg="1"/>
      <p:bldP spid="1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3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3254"/>
          <a:stretch>
            <a:fillRect/>
          </a:stretch>
        </p:blipFill>
        <p:spPr>
          <a:xfrm>
            <a:off x="4655820" y="4004945"/>
            <a:ext cx="2736850" cy="263652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7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53754"/>
          <a:stretch>
            <a:fillRect/>
          </a:stretch>
        </p:blipFill>
        <p:spPr>
          <a:xfrm>
            <a:off x="9336405" y="3717290"/>
            <a:ext cx="2787015" cy="271399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6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47972"/>
          <a:stretch>
            <a:fillRect/>
          </a:stretch>
        </p:blipFill>
        <p:spPr>
          <a:xfrm>
            <a:off x="4439920" y="4004945"/>
            <a:ext cx="3046095" cy="263652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9"/>
          <a:stretch>
            <a:fillRect/>
          </a:stretch>
        </p:blipFill>
        <p:spPr>
          <a:xfrm>
            <a:off x="720090" y="1124770"/>
            <a:ext cx="10537190" cy="560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832" y="1316297"/>
            <a:ext cx="1942008" cy="325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2832" y="1856006"/>
            <a:ext cx="8167587" cy="334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2625" y="2423795"/>
            <a:ext cx="3322955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2832" y="2991256"/>
            <a:ext cx="2973410" cy="334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2625" y="3549650"/>
            <a:ext cx="9653270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2832" y="4079980"/>
            <a:ext cx="6634422" cy="362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2832" y="4675521"/>
            <a:ext cx="4701705" cy="316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2625" y="5161915"/>
            <a:ext cx="239141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073400" y="5196840"/>
            <a:ext cx="3611880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2625" y="5764530"/>
            <a:ext cx="3583305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2832" y="6303954"/>
            <a:ext cx="5788858" cy="362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53754"/>
          <a:stretch>
            <a:fillRect/>
          </a:stretch>
        </p:blipFill>
        <p:spPr>
          <a:xfrm>
            <a:off x="9336405" y="3717290"/>
            <a:ext cx="2787015" cy="271399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4079875" y="2404745"/>
            <a:ext cx="496824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293870" y="5702300"/>
            <a:ext cx="239141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bldLvl="0" animBg="1"/>
      <p:bldP spid="10" grpId="0" animBg="1"/>
      <p:bldP spid="11" grpId="0" animBg="1"/>
      <p:bldP spid="12" grpId="0" bldLvl="0" animBg="1"/>
      <p:bldP spid="13" grpId="0" bldLvl="0" animBg="1"/>
      <p:bldP spid="14" grpId="0" bldLvl="0" animBg="1"/>
      <p:bldP spid="15" grpId="0" animBg="1"/>
      <p:bldP spid="16" grpId="0" bldLvl="0" animBg="1"/>
      <p:bldP spid="1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7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14907"/>
            <a:ext cx="3714285" cy="362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677035"/>
            <a:ext cx="897445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258169"/>
            <a:ext cx="3942857" cy="352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820272"/>
            <a:ext cx="2961904" cy="362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401430"/>
            <a:ext cx="4419047" cy="352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982588"/>
            <a:ext cx="3009523" cy="33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4444365"/>
            <a:ext cx="372237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5106795"/>
            <a:ext cx="4028571" cy="352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47972"/>
          <a:stretch>
            <a:fillRect/>
          </a:stretch>
        </p:blipFill>
        <p:spPr>
          <a:xfrm>
            <a:off x="8904605" y="3182620"/>
            <a:ext cx="3046095" cy="2636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8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15238" y="1191146"/>
            <a:ext cx="295238" cy="304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8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86666" y="1908224"/>
            <a:ext cx="342858" cy="296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331"/>
          <a:stretch>
            <a:fillRect/>
          </a:stretch>
        </p:blipFill>
        <p:spPr>
          <a:xfrm>
            <a:off x="4367530" y="3789045"/>
            <a:ext cx="3312250" cy="2611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908500"/>
            <a:ext cx="10800000" cy="3513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91" y="2550909"/>
            <a:ext cx="342858" cy="29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04" r="2000" b="3478"/>
          <a:stretch>
            <a:fillRect/>
          </a:stretch>
        </p:blipFill>
        <p:spPr>
          <a:xfrm>
            <a:off x="4344035" y="4302125"/>
            <a:ext cx="5831750" cy="2520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8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05714" y="2002571"/>
            <a:ext cx="295238" cy="305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4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15238" y="1906758"/>
            <a:ext cx="295238" cy="305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610"/>
          <a:stretch>
            <a:fillRect/>
          </a:stretch>
        </p:blipFill>
        <p:spPr>
          <a:xfrm>
            <a:off x="5160010" y="3429000"/>
            <a:ext cx="2526120" cy="3126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8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944199"/>
            <a:ext cx="276190" cy="295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690" y="836930"/>
            <a:ext cx="10039985" cy="3923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0640" y="3644900"/>
            <a:ext cx="41592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69" r="27634"/>
          <a:stretch>
            <a:fillRect/>
          </a:stretch>
        </p:blipFill>
        <p:spPr>
          <a:xfrm>
            <a:off x="5087620" y="4437380"/>
            <a:ext cx="2613025" cy="2521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2024-05-08T07:44:20Z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