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0" r:id="rId6"/>
    <p:sldId id="349" r:id="rId7"/>
    <p:sldId id="348" r:id="rId8"/>
    <p:sldId id="346" r:id="rId9"/>
    <p:sldId id="344" r:id="rId10"/>
    <p:sldId id="342" r:id="rId11"/>
    <p:sldId id="341" r:id="rId12"/>
    <p:sldId id="340" r:id="rId13"/>
    <p:sldId id="338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  <p:guide orient="horz" pos="21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3004820"/>
            <a:ext cx="9730105" cy="8489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3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24761" y="3041424"/>
            <a:ext cx="1266666" cy="40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4285" y="4834290"/>
            <a:ext cx="628571" cy="40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8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05714" y="3050120"/>
            <a:ext cx="904761" cy="41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98"/>
          <a:stretch>
            <a:fillRect/>
          </a:stretch>
        </p:blipFill>
        <p:spPr>
          <a:xfrm>
            <a:off x="4806950" y="3645535"/>
            <a:ext cx="2578735" cy="3128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19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85"/>
          <a:stretch>
            <a:fillRect/>
          </a:stretch>
        </p:blipFill>
        <p:spPr>
          <a:xfrm>
            <a:off x="1631315" y="1917065"/>
            <a:ext cx="10153740" cy="3526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1225" y="4766697"/>
            <a:ext cx="1552380" cy="40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72" t="48500"/>
          <a:stretch>
            <a:fillRect/>
          </a:stretch>
        </p:blipFill>
        <p:spPr>
          <a:xfrm>
            <a:off x="5087710" y="4436930"/>
            <a:ext cx="6839495" cy="2294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58"/>
          <a:stretch>
            <a:fillRect/>
          </a:stretch>
        </p:blipFill>
        <p:spPr>
          <a:xfrm>
            <a:off x="695325" y="908685"/>
            <a:ext cx="10668000" cy="590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7760" y="4580890"/>
            <a:ext cx="624649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9560" y="5419090"/>
            <a:ext cx="460692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87805" y="6222365"/>
            <a:ext cx="545528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4005580"/>
            <a:ext cx="3701415" cy="2851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1772735"/>
            <a:ext cx="10800000" cy="1695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10235" y="2743200"/>
            <a:ext cx="966787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1" t="52655"/>
          <a:stretch>
            <a:fillRect/>
          </a:stretch>
        </p:blipFill>
        <p:spPr>
          <a:xfrm>
            <a:off x="4151720" y="4130860"/>
            <a:ext cx="3444150" cy="2727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59" r="65577" b="774"/>
          <a:stretch>
            <a:fillRect/>
          </a:stretch>
        </p:blipFill>
        <p:spPr>
          <a:xfrm>
            <a:off x="-96520" y="1052830"/>
            <a:ext cx="3672205" cy="791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670" y="1052830"/>
            <a:ext cx="746125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4670" y="1844675"/>
            <a:ext cx="746125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815" y="4944110"/>
            <a:ext cx="63017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4490" y="5772785"/>
            <a:ext cx="854138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362787"/>
            <a:ext cx="5447619" cy="46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244090"/>
            <a:ext cx="823785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173730"/>
            <a:ext cx="392811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3993454"/>
            <a:ext cx="5200000" cy="46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5" grpId="0" bldLvl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72000"/>
            <a:ext cx="98104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89160" y="4580890"/>
            <a:ext cx="2402840" cy="1524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745"/>
            <a:ext cx="9360000" cy="5598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800" y="4028440"/>
            <a:ext cx="500824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800" y="4725670"/>
            <a:ext cx="469646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9470" y="5359400"/>
            <a:ext cx="399923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2260" y="3848100"/>
            <a:ext cx="4008755" cy="2542540"/>
          </a:xfrm>
          <a:prstGeom prst="rect">
            <a:avLst/>
          </a:prstGeom>
        </p:spPr>
      </p:pic>
      <p:pic>
        <p:nvPicPr>
          <p:cNvPr id="2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10" y="6309175"/>
            <a:ext cx="9360000" cy="642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479425" y="6435725"/>
            <a:ext cx="741616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  <p:bldP spid="2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88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880" y="1152525"/>
            <a:ext cx="570674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0880" y="1787525"/>
            <a:ext cx="490029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0880" y="2408555"/>
            <a:ext cx="455549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0880" y="2863215"/>
            <a:ext cx="427736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91150" y="3736511"/>
            <a:ext cx="3873035" cy="28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91150" y="4378917"/>
            <a:ext cx="2444989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0880" y="4956810"/>
            <a:ext cx="780923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91150" y="5605984"/>
            <a:ext cx="1312648" cy="33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90880" y="6241415"/>
            <a:ext cx="517398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81" t="56594" r="5299"/>
          <a:stretch>
            <a:fillRect/>
          </a:stretch>
        </p:blipFill>
        <p:spPr>
          <a:xfrm>
            <a:off x="8034020" y="1478915"/>
            <a:ext cx="4110900" cy="2430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25" y="1322070"/>
            <a:ext cx="4008755" cy="2542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20" grpId="0" bldLvl="0" animBg="1"/>
      <p:bldP spid="25" grpId="0" animBg="1"/>
      <p:bldP spid="27" grpId="0" animBg="1"/>
      <p:bldP spid="28" grpId="0" bldLvl="0" animBg="1"/>
      <p:bldP spid="40" grpId="0" animBg="1"/>
      <p:bldP spid="4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2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4060796"/>
            <a:ext cx="371428" cy="4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052830"/>
            <a:ext cx="9774555" cy="498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7155815" y="5589270"/>
            <a:ext cx="4351655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68840" y="2348865"/>
            <a:ext cx="2389505" cy="2316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77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7070" y="1052830"/>
            <a:ext cx="501586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6886" y="1842215"/>
            <a:ext cx="1961992" cy="40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4506" y="2629553"/>
            <a:ext cx="2127561" cy="32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7070" y="3325495"/>
            <a:ext cx="366966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4385" y="4038600"/>
            <a:ext cx="875030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7070" y="4767580"/>
            <a:ext cx="216598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94385" y="5505450"/>
            <a:ext cx="458470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94385" y="6243320"/>
            <a:ext cx="503428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476885"/>
            <a:ext cx="3394075" cy="329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2" grpId="0" animBg="1"/>
      <p:bldP spid="13" grpId="0" bldLvl="0" animBg="1"/>
      <p:bldP spid="18" grpId="0" bldLvl="0" animBg="1"/>
      <p:bldP spid="21" grpId="0" bldLvl="0" animBg="1"/>
      <p:bldP spid="24" grpId="0" bldLvl="0" animBg="1"/>
      <p:bldP spid="2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2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705" y="1188085"/>
            <a:ext cx="479806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7705" y="1764665"/>
            <a:ext cx="4262755" cy="189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8008" y="4016228"/>
            <a:ext cx="5208513" cy="33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7705" y="4712970"/>
            <a:ext cx="558038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08008" y="5450219"/>
            <a:ext cx="6936683" cy="31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00007" y="6123154"/>
            <a:ext cx="4504444" cy="36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980440"/>
            <a:ext cx="3394075" cy="329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animBg="1"/>
      <p:bldP spid="14" grpId="0" bldLvl="0" animBg="1"/>
      <p:bldP spid="19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42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9610" y="972185"/>
            <a:ext cx="437197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9610" y="2181225"/>
            <a:ext cx="328739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9610" y="3075305"/>
            <a:ext cx="486791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9610" y="5756275"/>
            <a:ext cx="7722235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9610" y="1651000"/>
            <a:ext cx="585787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23570" y="3720465"/>
            <a:ext cx="486791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51180" y="4436745"/>
            <a:ext cx="486791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9610" y="4911090"/>
            <a:ext cx="507111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1845" y="1340485"/>
            <a:ext cx="3394075" cy="329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25" grpId="0" bldLvl="0" animBg="1"/>
      <p:bldP spid="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836930"/>
            <a:ext cx="10302875" cy="3485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105" y="2781300"/>
            <a:ext cx="64643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26"/>
          <a:stretch>
            <a:fillRect/>
          </a:stretch>
        </p:blipFill>
        <p:spPr>
          <a:xfrm>
            <a:off x="5087620" y="4084955"/>
            <a:ext cx="2515870" cy="292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9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154253"/>
            <a:ext cx="371427" cy="4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35" t="29841" r="7991"/>
          <a:stretch>
            <a:fillRect/>
          </a:stretch>
        </p:blipFill>
        <p:spPr>
          <a:xfrm>
            <a:off x="3071495" y="4076700"/>
            <a:ext cx="5688875" cy="2878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184126"/>
            <a:ext cx="390476" cy="40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3089830"/>
            <a:ext cx="371427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24"/>
          <a:stretch>
            <a:fillRect/>
          </a:stretch>
        </p:blipFill>
        <p:spPr>
          <a:xfrm>
            <a:off x="4584065" y="3500120"/>
            <a:ext cx="3154680" cy="3300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765175"/>
            <a:ext cx="9841230" cy="2317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25" y="2853055"/>
            <a:ext cx="9841230" cy="4066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4905" y="5382895"/>
            <a:ext cx="65214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2" r="12218"/>
          <a:stretch>
            <a:fillRect/>
          </a:stretch>
        </p:blipFill>
        <p:spPr>
          <a:xfrm>
            <a:off x="9912350" y="3726180"/>
            <a:ext cx="2259330" cy="257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790" y="828675"/>
            <a:ext cx="8255635" cy="473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67750" y="5144770"/>
            <a:ext cx="54991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5" y="5373370"/>
            <a:ext cx="8887460" cy="1556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2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15020" y="2981960"/>
            <a:ext cx="295910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8571" y="3877848"/>
            <a:ext cx="3847619" cy="53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15238" y="5745213"/>
            <a:ext cx="619047" cy="390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2024-05-09T04:35:55Z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