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3124200"/>
            <a:ext cx="11282045" cy="608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255"/>
            <a:ext cx="9245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2637155"/>
            <a:ext cx="2635885" cy="25184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5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635" y="1174531"/>
            <a:ext cx="2993762" cy="38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705" y="1742440"/>
            <a:ext cx="46069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7635" y="2608455"/>
            <a:ext cx="1949991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7245" y="3229610"/>
            <a:ext cx="411099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17245" y="5370195"/>
            <a:ext cx="73501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7705" y="6205220"/>
            <a:ext cx="760539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077335"/>
            <a:ext cx="411099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83615" y="4764405"/>
            <a:ext cx="411099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980440"/>
            <a:ext cx="3315335" cy="316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4" grpId="0" animBg="1"/>
      <p:bldP spid="22" grpId="0" bldLvl="0" animBg="1"/>
      <p:bldP spid="33" grpId="0" bldLvl="0" animBg="1"/>
      <p:bldP spid="36" grpId="0" bldLvl="0" animBg="1"/>
      <p:bldP spid="2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42" r="4527" b="43597"/>
          <a:stretch>
            <a:fillRect/>
          </a:stretch>
        </p:blipFill>
        <p:spPr>
          <a:xfrm>
            <a:off x="8904605" y="2492375"/>
            <a:ext cx="3168560" cy="324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4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181" y="1152512"/>
            <a:ext cx="4840731" cy="33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260" y="1817370"/>
            <a:ext cx="379793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0260" y="2498090"/>
            <a:ext cx="720471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0260" y="3150870"/>
            <a:ext cx="831469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7070" y="4371975"/>
            <a:ext cx="797369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10260" y="5494020"/>
            <a:ext cx="623760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7070" y="6172200"/>
            <a:ext cx="621411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2498090"/>
            <a:ext cx="3315335" cy="316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bldLvl="0" animBg="1"/>
      <p:bldP spid="19" grpId="0" bldLvl="0" animBg="1"/>
      <p:bldP spid="26" grpId="0" bldLvl="0" animBg="1"/>
      <p:bldP spid="29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00570"/>
            <a:ext cx="10800000" cy="3119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714" y="1220347"/>
            <a:ext cx="323809" cy="40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1904" y="2223287"/>
            <a:ext cx="685714" cy="55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068770"/>
            <a:ext cx="10800000" cy="3119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745"/>
            <a:ext cx="10800000" cy="500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74840" y="4953635"/>
            <a:ext cx="150304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r="32891"/>
          <a:stretch>
            <a:fillRect/>
          </a:stretch>
        </p:blipFill>
        <p:spPr>
          <a:xfrm>
            <a:off x="9408160" y="3860800"/>
            <a:ext cx="2807880" cy="311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3191744"/>
            <a:ext cx="685714" cy="55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5"/>
          <a:stretch>
            <a:fillRect/>
          </a:stretch>
        </p:blipFill>
        <p:spPr>
          <a:xfrm>
            <a:off x="4800055" y="3860800"/>
            <a:ext cx="3599090" cy="311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72185"/>
            <a:ext cx="9954260" cy="4328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70"/>
          <a:stretch>
            <a:fillRect/>
          </a:stretch>
        </p:blipFill>
        <p:spPr>
          <a:xfrm>
            <a:off x="10344785" y="1412875"/>
            <a:ext cx="1800860" cy="253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31" r="33325"/>
          <a:stretch>
            <a:fillRect/>
          </a:stretch>
        </p:blipFill>
        <p:spPr>
          <a:xfrm>
            <a:off x="9840595" y="4320540"/>
            <a:ext cx="2397125" cy="253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355"/>
            <a:ext cx="10635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3431" y="1158361"/>
            <a:ext cx="825301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6720" y="1158361"/>
            <a:ext cx="318866" cy="39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7180" y="2115234"/>
            <a:ext cx="206325" cy="38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1930" y="5905201"/>
            <a:ext cx="347001" cy="39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70"/>
          <a:stretch>
            <a:fillRect/>
          </a:stretch>
        </p:blipFill>
        <p:spPr>
          <a:xfrm>
            <a:off x="10344150" y="2493010"/>
            <a:ext cx="1800860" cy="253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1412875"/>
            <a:ext cx="8214995" cy="540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859790"/>
            <a:ext cx="8216265" cy="73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1052830"/>
            <a:ext cx="38201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1557020"/>
            <a:ext cx="430657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2192020"/>
            <a:ext cx="430657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515" y="2997200"/>
            <a:ext cx="430657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3668395"/>
            <a:ext cx="459359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3705" y="4220845"/>
            <a:ext cx="57588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805" y="4940935"/>
            <a:ext cx="459359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3705" y="5774690"/>
            <a:ext cx="507174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660" y="6318885"/>
            <a:ext cx="45935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70"/>
          <a:stretch>
            <a:fillRect/>
          </a:stretch>
        </p:blipFill>
        <p:spPr>
          <a:xfrm>
            <a:off x="7967980" y="1484630"/>
            <a:ext cx="2222500" cy="313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836930"/>
            <a:ext cx="9600565" cy="449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840" y="3933190"/>
            <a:ext cx="2351405" cy="22472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2024-05-09T05:00:10Z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