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3068955"/>
            <a:ext cx="10187940" cy="715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3001645"/>
            <a:ext cx="129667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09"/>
          <a:stretch>
            <a:fillRect/>
          </a:stretch>
        </p:blipFill>
        <p:spPr>
          <a:xfrm>
            <a:off x="4228465" y="4324350"/>
            <a:ext cx="3982085" cy="253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330" y="3962400"/>
            <a:ext cx="170624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3"/>
          <a:stretch>
            <a:fillRect/>
          </a:stretch>
        </p:blipFill>
        <p:spPr>
          <a:xfrm>
            <a:off x="8710930" y="3369945"/>
            <a:ext cx="2265045" cy="357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052830"/>
            <a:ext cx="10064750" cy="446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0250" y="4740910"/>
            <a:ext cx="147320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r="27552"/>
          <a:stretch>
            <a:fillRect/>
          </a:stretch>
        </p:blipFill>
        <p:spPr>
          <a:xfrm>
            <a:off x="9192895" y="4077335"/>
            <a:ext cx="3087370" cy="2813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36745"/>
            <a:ext cx="10800000" cy="465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805" y="3818255"/>
            <a:ext cx="233743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79"/>
          <a:stretch>
            <a:fillRect/>
          </a:stretch>
        </p:blipFill>
        <p:spPr>
          <a:xfrm>
            <a:off x="9768205" y="3573145"/>
            <a:ext cx="2362200" cy="340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764540"/>
            <a:ext cx="8582660" cy="510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8125" y="5219700"/>
            <a:ext cx="43751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5755005"/>
            <a:ext cx="8582660" cy="121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5879735"/>
            <a:ext cx="390476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220660"/>
            <a:ext cx="10800000" cy="2399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4439920" y="908685"/>
            <a:ext cx="3592830" cy="335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3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9555" y="6170490"/>
            <a:ext cx="416323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4148905"/>
            <a:ext cx="10800000" cy="185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/>
          <a:stretch>
            <a:fillRect/>
          </a:stretch>
        </p:blipFill>
        <p:spPr>
          <a:xfrm>
            <a:off x="4224020" y="908685"/>
            <a:ext cx="4429760" cy="344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3"/>
          <a:stretch>
            <a:fillRect/>
          </a:stretch>
        </p:blipFill>
        <p:spPr>
          <a:xfrm>
            <a:off x="720090" y="972185"/>
            <a:ext cx="10800080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9"/>
          <a:stretch>
            <a:fillRect/>
          </a:stretch>
        </p:blipFill>
        <p:spPr>
          <a:xfrm>
            <a:off x="4584065" y="3869055"/>
            <a:ext cx="3244850" cy="303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420435"/>
            <a:ext cx="10800000" cy="237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10635" y="2684780"/>
            <a:ext cx="2212975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11" b="910"/>
          <a:stretch>
            <a:fillRect/>
          </a:stretch>
        </p:blipFill>
        <p:spPr>
          <a:xfrm>
            <a:off x="262890" y="1052830"/>
            <a:ext cx="10800080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9"/>
          <a:stretch>
            <a:fillRect/>
          </a:stretch>
        </p:blipFill>
        <p:spPr>
          <a:xfrm>
            <a:off x="6744335" y="3860800"/>
            <a:ext cx="3244850" cy="303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64540"/>
            <a:ext cx="9566910" cy="417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09"/>
          <a:stretch>
            <a:fillRect/>
          </a:stretch>
        </p:blipFill>
        <p:spPr>
          <a:xfrm>
            <a:off x="4728210" y="4725035"/>
            <a:ext cx="3482340" cy="221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2024-05-09T02:31:30Z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