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0" r:id="rId5"/>
    <p:sldId id="339" r:id="rId6"/>
    <p:sldId id="338" r:id="rId7"/>
    <p:sldId id="337" r:id="rId8"/>
    <p:sldId id="336" r:id="rId9"/>
    <p:sldId id="335" r:id="rId10"/>
    <p:sldId id="333" r:id="rId11"/>
    <p:sldId id="331" r:id="rId12"/>
    <p:sldId id="329" r:id="rId13"/>
    <p:sldId id="327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1" orient="horz" pos="2145" userDrawn="1">
          <p15:clr>
            <a:srgbClr val="A4A3A4"/>
          </p15:clr>
        </p15:guide>
        <p15:guide id="2" pos="38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0"/>
        <p:guide orient="horz" pos="2145"/>
        <p:guide pos="3811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23845" y="2976245"/>
            <a:ext cx="6543675" cy="9048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602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81990" y="2127250"/>
            <a:ext cx="7773670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808990" y="2997200"/>
            <a:ext cx="7773670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681990" y="3867150"/>
            <a:ext cx="7773670" cy="597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  <p:bldP spid="2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936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81990" y="3241675"/>
            <a:ext cx="10034905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539047" y="4167115"/>
            <a:ext cx="3361904" cy="371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539047" y="5073192"/>
            <a:ext cx="2923809" cy="352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5949315"/>
            <a:ext cx="10034905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3" grpId="0" animBg="1"/>
      <p:bldP spid="14" grpId="0" animBg="1"/>
      <p:bldP spid="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624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2202815"/>
            <a:ext cx="6534785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839470" y="3140710"/>
            <a:ext cx="6534785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23570" y="3996690"/>
            <a:ext cx="6534785" cy="591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20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0190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254760" y="2942590"/>
            <a:ext cx="6638925" cy="41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316990" y="3780790"/>
            <a:ext cx="7654925" cy="374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316990" y="4618990"/>
            <a:ext cx="4845685" cy="468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316990" y="5492750"/>
            <a:ext cx="6824980" cy="389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1316849" y="6330761"/>
            <a:ext cx="1603477" cy="347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4" grpId="0" bldLvl="0" animBg="1"/>
      <p:bldP spid="20" grpId="0" bldLvl="0" animBg="1"/>
      <p:bldP spid="24" grpId="0" bldLvl="0" animBg="1"/>
      <p:bldP spid="2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889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927662" y="1955214"/>
            <a:ext cx="376798" cy="344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952236" y="4519766"/>
            <a:ext cx="335842" cy="344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843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10476" y="4317669"/>
            <a:ext cx="352380" cy="400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9755" y="1052645"/>
            <a:ext cx="959247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5557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901614" y="1994485"/>
            <a:ext cx="1098385" cy="400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235602" y="6101467"/>
            <a:ext cx="1541146" cy="468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0342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29523" y="1335893"/>
            <a:ext cx="314284" cy="392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302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91590" y="4195445"/>
            <a:ext cx="6583045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091180" y="5130165"/>
            <a:ext cx="3992245" cy="534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148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2107565"/>
            <a:ext cx="5887085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423795" y="2900045"/>
            <a:ext cx="2378710" cy="631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495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2086610"/>
            <a:ext cx="7875270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539047" y="2982635"/>
            <a:ext cx="2990476" cy="390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538730" y="3888105"/>
            <a:ext cx="1666240" cy="505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animBg="1"/>
      <p:bldP spid="10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hhMTkxOTNhMDg0MGZhYmMwYjA5MTc1MWJiM2RmN2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63</cp:revision>
  <dcterms:created xsi:type="dcterms:W3CDTF">2015-09-16T06:44:00Z</dcterms:created>
  <dcterms:modified xsi:type="dcterms:W3CDTF">2024-05-09T03:35:59Z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ICV">
    <vt:lpwstr>0803F182AC044BA3913AF2E555CD301E</vt:lpwstr>
  </property>
</Properties>
</file>