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35" r:id="rId6"/>
    <p:sldId id="332" r:id="rId7"/>
    <p:sldId id="331" r:id="rId8"/>
    <p:sldId id="329" r:id="rId9"/>
    <p:sldId id="327" r:id="rId10"/>
    <p:sldId id="326" r:id="rId11"/>
    <p:sldId id="32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39110"/>
            <a:ext cx="11711940" cy="611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2" b="54853"/>
          <a:stretch>
            <a:fillRect/>
          </a:stretch>
        </p:blipFill>
        <p:spPr>
          <a:xfrm>
            <a:off x="8747760" y="3429000"/>
            <a:ext cx="3234690" cy="194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426575" cy="159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277110"/>
            <a:ext cx="9781540" cy="488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2348865"/>
            <a:ext cx="9892030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3933190"/>
            <a:ext cx="77489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4797425"/>
            <a:ext cx="77489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670" y="5589270"/>
            <a:ext cx="77489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6381115"/>
            <a:ext cx="96507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0130" y="3500755"/>
            <a:ext cx="3317240" cy="188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6"/>
          <a:stretch>
            <a:fillRect/>
          </a:stretch>
        </p:blipFill>
        <p:spPr>
          <a:xfrm>
            <a:off x="720090" y="972185"/>
            <a:ext cx="10135870" cy="396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82"/>
          <a:stretch>
            <a:fillRect/>
          </a:stretch>
        </p:blipFill>
        <p:spPr>
          <a:xfrm>
            <a:off x="1199515" y="4869180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4982845"/>
            <a:ext cx="529971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470" y="5975985"/>
            <a:ext cx="97967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/>
          <a:stretch>
            <a:fillRect/>
          </a:stretch>
        </p:blipFill>
        <p:spPr>
          <a:xfrm>
            <a:off x="191135" y="980625"/>
            <a:ext cx="10135870" cy="171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36314" r="-223" b="-1144"/>
          <a:stretch>
            <a:fillRect/>
          </a:stretch>
        </p:blipFill>
        <p:spPr>
          <a:xfrm>
            <a:off x="911225" y="2699570"/>
            <a:ext cx="10800080" cy="35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2637155"/>
            <a:ext cx="62871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644900"/>
            <a:ext cx="90062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4652645"/>
            <a:ext cx="90062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5446395"/>
            <a:ext cx="90062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00570"/>
            <a:ext cx="10800000" cy="2721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1284" y="3796559"/>
            <a:ext cx="8380952" cy="54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70" y="4770755"/>
            <a:ext cx="70389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284" y="5782552"/>
            <a:ext cx="2780952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5140"/>
            <a:ext cx="10800000" cy="37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436745"/>
            <a:ext cx="5142865" cy="236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705" y="4725035"/>
            <a:ext cx="2960370" cy="1684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0"/>
          <a:stretch>
            <a:fillRect/>
          </a:stretch>
        </p:blipFill>
        <p:spPr>
          <a:xfrm>
            <a:off x="3215640" y="836295"/>
            <a:ext cx="5631815" cy="59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573145"/>
            <a:ext cx="2960370" cy="168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9508490" cy="50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1772920"/>
            <a:ext cx="5943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4911090"/>
            <a:ext cx="4057015" cy="186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" r="2975"/>
          <a:stretch>
            <a:fillRect/>
          </a:stretch>
        </p:blipFill>
        <p:spPr>
          <a:xfrm>
            <a:off x="720090" y="980625"/>
            <a:ext cx="9336495" cy="575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057" y="1243858"/>
            <a:ext cx="495564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835" y="2018665"/>
            <a:ext cx="172783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800" y="3648075"/>
            <a:ext cx="66395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6057" y="5245274"/>
            <a:ext cx="3402759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800" y="6035675"/>
            <a:ext cx="48475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708910"/>
            <a:ext cx="31178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325" y="4364990"/>
            <a:ext cx="663956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1056640"/>
            <a:ext cx="5527040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7" grpId="0" bldLvl="0" animBg="1"/>
      <p:bldP spid="30" grpId="0" animBg="1"/>
      <p:bldP spid="32" grpId="0" bldLvl="0" animBg="1"/>
      <p:bldP spid="2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7910"/>
            <a:ext cx="95237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72310"/>
            <a:ext cx="72434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2812415"/>
            <a:ext cx="62287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3500755"/>
            <a:ext cx="7308215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180" y="4493260"/>
            <a:ext cx="72193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445125"/>
            <a:ext cx="76454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637790"/>
            <a:ext cx="5032375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6" grpId="0" bldLvl="0" animBg="1"/>
      <p:bldP spid="18" grpId="0" bldLvl="0" animBg="1"/>
      <p:bldP spid="20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