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15" r:id="rId5"/>
    <p:sldId id="307" r:id="rId6"/>
    <p:sldId id="309" r:id="rId7"/>
    <p:sldId id="256" r:id="rId8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33" d="100"/>
          <a:sy n="33" d="100"/>
        </p:scale>
        <p:origin x="1528" y="72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39" name="yt_shape_12839"/>
          <p:cNvSpPr txBox="1"/>
          <p:nvPr/>
        </p:nvSpPr>
        <p:spPr>
          <a:xfrm>
            <a:off x="540000" y="900000"/>
            <a:ext cx="560570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利用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平行线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构造等腰三角形</a:t>
            </a:r>
          </a:p>
        </p:txBody>
      </p:sp>
      <p:sp>
        <p:nvSpPr>
          <p:cNvPr id="12840" name="yt_shape_12840"/>
          <p:cNvSpPr txBox="1"/>
          <p:nvPr/>
        </p:nvSpPr>
        <p:spPr>
          <a:xfrm>
            <a:off x="540120" y="139520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的延长线上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975a7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2841" name="yt_image_12841" title="H_229.5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84432" y="2303852"/>
            <a:ext cx="1193405" cy="1560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5242603439" title="H_25.973701">
            <a:extLst>
              <a:ext uri="{FF2B5EF4-FFF2-40B4-BE49-F238E27FC236}">
                <a16:creationId xmlns:a16="http://schemas.microsoft.com/office/drawing/2014/main" id="{7DF649DA-FD4A-C9B6-AECF-D35D9EAABC8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pic>
        <p:nvPicPr>
          <p:cNvPr id="6" name="yt_image_12843" title="H_139.5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190363" y="4067300"/>
            <a:ext cx="987474" cy="1411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2846"/>
              <p:cNvSpPr txBox="1"/>
              <p:nvPr/>
            </p:nvSpPr>
            <p:spPr>
              <a:xfrm>
                <a:off x="499377" y="2401446"/>
                <a:ext cx="6172202" cy="436202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证明：过点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交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于点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DMB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FDM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DMB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DMF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ECF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𝑀𝐹𝐷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𝐶𝐹𝐸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𝑀𝐷𝐹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𝑀𝐷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𝐶𝐸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DMF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ECF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A. A. S.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7" name="yt_shape_128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9377" y="2401446"/>
                <a:ext cx="6172202" cy="4362028"/>
              </a:xfrm>
              <a:prstGeom prst="rect">
                <a:avLst/>
              </a:prstGeom>
              <a:blipFill>
                <a:blip r:embed="rId5"/>
                <a:stretch>
                  <a:fillRect l="-3063" t="-1259" r="-889" b="-34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ADA029FC-529F-8746-725F-583E60546757}"/>
              </a:ext>
            </a:extLst>
          </p:cNvPr>
          <p:cNvSpPr txBox="1"/>
          <p:nvPr/>
        </p:nvSpPr>
        <p:spPr>
          <a:xfrm>
            <a:off x="409366" y="2354640"/>
            <a:ext cx="5736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证明：过点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9C1C5E6-ED58-7537-5DF2-D39771C5459E}"/>
              </a:ext>
            </a:extLst>
          </p:cNvPr>
          <p:cNvSpPr txBox="1"/>
          <p:nvPr/>
        </p:nvSpPr>
        <p:spPr>
          <a:xfrm>
            <a:off x="409366" y="2830128"/>
            <a:ext cx="5233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DMB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FDM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73B31B8-AB57-EA8F-FD5D-2E54F8C6471D}"/>
              </a:ext>
            </a:extLst>
          </p:cNvPr>
          <p:cNvSpPr txBox="1"/>
          <p:nvPr/>
        </p:nvSpPr>
        <p:spPr>
          <a:xfrm>
            <a:off x="409366" y="3305616"/>
            <a:ext cx="4367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2E1819A-4BAE-B0F0-531F-BE089C2610D4}"/>
              </a:ext>
            </a:extLst>
          </p:cNvPr>
          <p:cNvSpPr txBox="1"/>
          <p:nvPr/>
        </p:nvSpPr>
        <p:spPr>
          <a:xfrm>
            <a:off x="409366" y="3781104"/>
            <a:ext cx="4421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DMB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84A1318-5C71-CE4D-8CFA-086B646E2C13}"/>
              </a:ext>
            </a:extLst>
          </p:cNvPr>
          <p:cNvSpPr txBox="1"/>
          <p:nvPr/>
        </p:nvSpPr>
        <p:spPr>
          <a:xfrm>
            <a:off x="409366" y="4256592"/>
            <a:ext cx="3896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B476A4DC-31D8-15F6-F9AB-247FC15F761F}"/>
                  </a:ext>
                </a:extLst>
              </p:cNvPr>
              <p:cNvSpPr txBox="1"/>
              <p:nvPr/>
            </p:nvSpPr>
            <p:spPr>
              <a:xfrm>
                <a:off x="409366" y="4732080"/>
                <a:ext cx="5839841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DMF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ECF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𝑀𝐹𝐷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𝐶𝐹𝐸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𝑀𝐷𝐹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𝑀𝐷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𝐶𝐸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B476A4DC-31D8-15F6-F9AB-247FC15F761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9366" y="4732080"/>
                <a:ext cx="5839841" cy="1611643"/>
              </a:xfrm>
              <a:prstGeom prst="rect">
                <a:avLst/>
              </a:prstGeom>
              <a:blipFill>
                <a:blip r:embed="rId6"/>
                <a:stretch>
                  <a:fillRect l="-15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文本框 13">
            <a:extLst>
              <a:ext uri="{FF2B5EF4-FFF2-40B4-BE49-F238E27FC236}">
                <a16:creationId xmlns:a16="http://schemas.microsoft.com/office/drawing/2014/main" id="{616084BF-79BC-CD9F-3FDE-A4331A4DE122}"/>
              </a:ext>
            </a:extLst>
          </p:cNvPr>
          <p:cNvSpPr txBox="1"/>
          <p:nvPr/>
        </p:nvSpPr>
        <p:spPr>
          <a:xfrm>
            <a:off x="409366" y="6250111"/>
            <a:ext cx="629259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DMF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A. A. S.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48" name="yt_shape_12848"/>
          <p:cNvSpPr txBox="1"/>
          <p:nvPr/>
        </p:nvSpPr>
        <p:spPr>
          <a:xfrm>
            <a:off x="540000" y="738542"/>
            <a:ext cx="6221255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角平分线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垂线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构造等腰三角形</a:t>
            </a:r>
          </a:p>
        </p:txBody>
      </p:sp>
      <p:sp>
        <p:nvSpPr>
          <p:cNvPr id="12849" name="yt_shape_12849"/>
          <p:cNvSpPr txBox="1"/>
          <p:nvPr/>
        </p:nvSpPr>
        <p:spPr>
          <a:xfrm>
            <a:off x="540119" y="1233747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是角平分线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654cd"/>
              </a:rPr>
              <a:t> 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的延长线于点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2850" name="yt_image_12850" title="H_174.15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68408" y="2043406"/>
            <a:ext cx="2027608" cy="1538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53" name="yt_shape_12853"/>
          <p:cNvSpPr txBox="1"/>
          <p:nvPr/>
        </p:nvSpPr>
        <p:spPr>
          <a:xfrm>
            <a:off x="540000" y="4759915"/>
            <a:ext cx="1761572" cy="14343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800" b="0" i="0" u="none" spc="-7800">
                <a:solidFill>
                  <a:srgbClr val="1EE3CF"/>
                </a:solidFill>
                <a:effectLst/>
                <a:latin typeface="宋体/Times New Roman" pitchFamily="78"/>
                <a:ea typeface="宋体" pitchFamily="78"/>
              </a:rPr>
              <a:t> </a:t>
            </a:r>
            <a:r>
              <a:rPr lang="en-US" altLang="zh-CN" sz="7800" b="0" i="0" u="none" spc="11974">
                <a:solidFill>
                  <a:srgbClr val="1EE3CF"/>
                </a:solidFill>
                <a:effectLst/>
                <a:latin typeface="宋体/Times New Roman" pitchFamily="78"/>
                <a:ea typeface="宋体" pitchFamily="78"/>
              </a:rPr>
              <a:t> </a:t>
            </a:r>
          </a:p>
        </p:txBody>
      </p:sp>
      <p:pic>
        <p:nvPicPr>
          <p:cNvPr id="12852" name="yt_image_12852" title="H_122.67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68408" y="3784667"/>
            <a:ext cx="1767996" cy="1557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5242603583" title="H_25.973701">
            <a:extLst>
              <a:ext uri="{FF2B5EF4-FFF2-40B4-BE49-F238E27FC236}">
                <a16:creationId xmlns:a16="http://schemas.microsoft.com/office/drawing/2014/main" id="{8F752E37-5205-5E2F-B8D5-3A04738BABB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793669"/>
            <a:ext cx="979677" cy="329866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8" name="yt_shape_12855"/>
              <p:cNvSpPr txBox="1"/>
              <p:nvPr/>
            </p:nvSpPr>
            <p:spPr>
              <a:xfrm>
                <a:off x="540000" y="2142394"/>
                <a:ext cx="6120906" cy="733527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证明：延长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相交于点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Q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CAQ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ACQ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Q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Q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ACQ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ACQ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𝐴𝐵𝐸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𝐴𝐶𝑄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𝐵𝐴𝐸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𝐶𝐴𝑄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ACQ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A. S. A.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CQ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QBD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BDQ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QDB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𝑄𝐵𝐷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𝐶𝐵𝐷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𝐵𝐷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𝐵𝐷𝑄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𝐵𝐷𝐶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QDB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A. S. A.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DQ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CQ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8" name="yt_shape_1285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142394"/>
                <a:ext cx="6120906" cy="7335278"/>
              </a:xfrm>
              <a:prstGeom prst="rect">
                <a:avLst/>
              </a:prstGeom>
              <a:blipFill>
                <a:blip r:embed="rId5"/>
                <a:stretch>
                  <a:fillRect l="-3088" t="-664" r="-797" b="-16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1A23FC16-A17C-61CF-33B2-893F3A1A21E0}"/>
              </a:ext>
            </a:extLst>
          </p:cNvPr>
          <p:cNvSpPr txBox="1"/>
          <p:nvPr/>
        </p:nvSpPr>
        <p:spPr>
          <a:xfrm>
            <a:off x="449989" y="2095588"/>
            <a:ext cx="4682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证明：延长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相交于点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56EA1D6-6875-2609-D686-349BFD5DB5AE}"/>
              </a:ext>
            </a:extLst>
          </p:cNvPr>
          <p:cNvSpPr txBox="1"/>
          <p:nvPr/>
        </p:nvSpPr>
        <p:spPr>
          <a:xfrm>
            <a:off x="449989" y="2571076"/>
            <a:ext cx="5107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4893E34-F56F-1222-007E-BE737FD2ACAF}"/>
              </a:ext>
            </a:extLst>
          </p:cNvPr>
          <p:cNvSpPr txBox="1"/>
          <p:nvPr/>
        </p:nvSpPr>
        <p:spPr>
          <a:xfrm>
            <a:off x="449989" y="3046564"/>
            <a:ext cx="6147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ABA61F6-B78A-3013-E29D-39B41E70D809}"/>
              </a:ext>
            </a:extLst>
          </p:cNvPr>
          <p:cNvSpPr txBox="1"/>
          <p:nvPr/>
        </p:nvSpPr>
        <p:spPr>
          <a:xfrm>
            <a:off x="6597487" y="3041594"/>
            <a:ext cx="29089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ACQ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17222553-2C56-D307-8EC9-C3FD1CE0491C}"/>
                  </a:ext>
                </a:extLst>
              </p:cNvPr>
              <p:cNvSpPr txBox="1"/>
              <p:nvPr/>
            </p:nvSpPr>
            <p:spPr>
              <a:xfrm>
                <a:off x="478559" y="3161899"/>
                <a:ext cx="5723953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ACQ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𝐴𝐵𝐸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𝐴𝐶𝑄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𝐵𝐴𝐸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𝐶𝐴𝑄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17222553-2C56-D307-8EC9-C3FD1CE049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8559" y="3161899"/>
                <a:ext cx="5723953" cy="1611643"/>
              </a:xfrm>
              <a:prstGeom prst="rect">
                <a:avLst/>
              </a:prstGeom>
              <a:blipFill>
                <a:blip r:embed="rId6"/>
                <a:stretch>
                  <a:fillRect l="-17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文本框 13">
            <a:extLst>
              <a:ext uri="{FF2B5EF4-FFF2-40B4-BE49-F238E27FC236}">
                <a16:creationId xmlns:a16="http://schemas.microsoft.com/office/drawing/2014/main" id="{EED76457-A76F-C2BA-D3D0-E076FCCB13E8}"/>
              </a:ext>
            </a:extLst>
          </p:cNvPr>
          <p:cNvSpPr txBox="1"/>
          <p:nvPr/>
        </p:nvSpPr>
        <p:spPr>
          <a:xfrm>
            <a:off x="474645" y="4604327"/>
            <a:ext cx="62417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A. S. A.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2C9D9A34-4BD3-497E-F035-B9E9D26D552F}"/>
              </a:ext>
            </a:extLst>
          </p:cNvPr>
          <p:cNvSpPr txBox="1"/>
          <p:nvPr/>
        </p:nvSpPr>
        <p:spPr>
          <a:xfrm>
            <a:off x="474645" y="5079815"/>
            <a:ext cx="5674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EE073C5-B2DB-AF8F-2A1F-188D89EEDB98}"/>
              </a:ext>
            </a:extLst>
          </p:cNvPr>
          <p:cNvSpPr txBox="1"/>
          <p:nvPr/>
        </p:nvSpPr>
        <p:spPr>
          <a:xfrm>
            <a:off x="474645" y="5555303"/>
            <a:ext cx="59855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661D8D13-9999-02C9-3FFD-0BDE82CF34CE}"/>
                  </a:ext>
                </a:extLst>
              </p:cNvPr>
              <p:cNvSpPr txBox="1"/>
              <p:nvPr/>
            </p:nvSpPr>
            <p:spPr>
              <a:xfrm>
                <a:off x="623392" y="1844824"/>
                <a:ext cx="5838253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QDB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CDB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𝑄𝐵𝐷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𝐶𝐵𝐷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𝐵𝐷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𝐵𝐷𝑄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𝐵𝐷𝐶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661D8D13-9999-02C9-3FFD-0BDE82CF34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392" y="1844824"/>
                <a:ext cx="5838253" cy="1611643"/>
              </a:xfrm>
              <a:prstGeom prst="rect">
                <a:avLst/>
              </a:prstGeom>
              <a:blipFill>
                <a:blip r:embed="rId2"/>
                <a:stretch>
                  <a:fillRect l="-15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文本框 14">
            <a:extLst>
              <a:ext uri="{FF2B5EF4-FFF2-40B4-BE49-F238E27FC236}">
                <a16:creationId xmlns:a16="http://schemas.microsoft.com/office/drawing/2014/main" id="{35D937B4-DB37-FDC0-25CE-E0B2CC043C83}"/>
              </a:ext>
            </a:extLst>
          </p:cNvPr>
          <p:cNvSpPr txBox="1"/>
          <p:nvPr/>
        </p:nvSpPr>
        <p:spPr>
          <a:xfrm>
            <a:off x="623392" y="3362856"/>
            <a:ext cx="456380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A. S. A.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1B4EFC16-3252-DE61-DDDD-01933FB98539}"/>
              </a:ext>
            </a:extLst>
          </p:cNvPr>
          <p:cNvSpPr txBox="1"/>
          <p:nvPr/>
        </p:nvSpPr>
        <p:spPr>
          <a:xfrm>
            <a:off x="623392" y="3838344"/>
            <a:ext cx="47219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yt_shape_12849"/>
          <p:cNvSpPr txBox="1"/>
          <p:nvPr/>
        </p:nvSpPr>
        <p:spPr>
          <a:xfrm>
            <a:off x="540119" y="1233747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是角平分线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654cd"/>
              </a:rPr>
              <a:t> 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的延长线于点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8" name="yt_image_12850" title="H_174.15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68408" y="2043406"/>
            <a:ext cx="2027608" cy="1538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yt_image_12852" title="H_122.67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68408" y="3784667"/>
            <a:ext cx="1767996" cy="1557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allAtOnce"/>
      <p:bldP spid="15" grpId="0" build="allAtOnce"/>
      <p:bldP spid="1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57" name="yt_shape_12857"/>
          <p:cNvSpPr txBox="1"/>
          <p:nvPr/>
        </p:nvSpPr>
        <p:spPr>
          <a:xfrm>
            <a:off x="540000" y="764704"/>
            <a:ext cx="5913478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利用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倍角关系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构造等腰三角形</a:t>
            </a:r>
          </a:p>
        </p:txBody>
      </p:sp>
      <p:sp>
        <p:nvSpPr>
          <p:cNvPr id="12858" name="yt_shape_12858"/>
          <p:cNvSpPr txBox="1"/>
          <p:nvPr/>
        </p:nvSpPr>
        <p:spPr>
          <a:xfrm>
            <a:off x="540119" y="125990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af24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2859" name="yt_image_12859" title="H_166.05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76320" y="2219344"/>
            <a:ext cx="2793861" cy="1474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62" name="yt_shape_12862"/>
          <p:cNvSpPr txBox="1"/>
          <p:nvPr/>
        </p:nvSpPr>
        <p:spPr>
          <a:xfrm>
            <a:off x="540000" y="4683230"/>
            <a:ext cx="2196307" cy="8826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4800" b="0" i="0" u="none" spc="-4800">
                <a:solidFill>
                  <a:srgbClr val="1EE3CF"/>
                </a:solidFill>
                <a:effectLst/>
                <a:latin typeface="宋体/Times New Roman" pitchFamily="48"/>
                <a:ea typeface="宋体" pitchFamily="48"/>
              </a:rPr>
              <a:t> </a:t>
            </a:r>
            <a:r>
              <a:rPr lang="en-US" altLang="zh-CN" sz="4800" b="0" i="0" u="none" spc="16039">
                <a:solidFill>
                  <a:srgbClr val="1EE3CF"/>
                </a:solidFill>
                <a:effectLst/>
                <a:latin typeface="宋体/Times New Roman" pitchFamily="48"/>
                <a:ea typeface="宋体" pitchFamily="48"/>
              </a:rPr>
              <a:t> </a:t>
            </a:r>
          </a:p>
        </p:txBody>
      </p:sp>
      <p:pic>
        <p:nvPicPr>
          <p:cNvPr id="12861" name="yt_image_12861" title="H_75.15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76320" y="3896902"/>
            <a:ext cx="2188877" cy="954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5242603718" title="H_25.973701">
            <a:extLst>
              <a:ext uri="{FF2B5EF4-FFF2-40B4-BE49-F238E27FC236}">
                <a16:creationId xmlns:a16="http://schemas.microsoft.com/office/drawing/2014/main" id="{07983A6A-DBE1-CD9E-2574-85F8864FCFF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819831"/>
            <a:ext cx="979677" cy="329866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8" name="yt_shape_12864"/>
              <p:cNvSpPr txBox="1"/>
              <p:nvPr/>
            </p:nvSpPr>
            <p:spPr>
              <a:xfrm>
                <a:off x="540000" y="2200962"/>
                <a:ext cx="6686510" cy="532229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证明：在边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上截取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，连结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是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的角平分线，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APD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𝐴𝑃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𝐵𝐴𝐷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𝑃𝐴𝐷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APD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S. A. S.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APD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APD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8" name="yt_shape_1286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200962"/>
                <a:ext cx="6686510" cy="5322291"/>
              </a:xfrm>
              <a:prstGeom prst="rect">
                <a:avLst/>
              </a:prstGeom>
              <a:blipFill>
                <a:blip r:embed="rId5"/>
                <a:stretch>
                  <a:fillRect l="-2828" t="-916" r="-730" b="-27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E961A011-9B0E-F874-16A8-74822D7FA7CB}"/>
              </a:ext>
            </a:extLst>
          </p:cNvPr>
          <p:cNvSpPr txBox="1"/>
          <p:nvPr/>
        </p:nvSpPr>
        <p:spPr>
          <a:xfrm>
            <a:off x="449989" y="2154156"/>
            <a:ext cx="59093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证明：在边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上截取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，连结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490DAE9-9275-EBF7-A0AC-7BB14D7305FE}"/>
              </a:ext>
            </a:extLst>
          </p:cNvPr>
          <p:cNvSpPr txBox="1"/>
          <p:nvPr/>
        </p:nvSpPr>
        <p:spPr>
          <a:xfrm>
            <a:off x="449989" y="2629644"/>
            <a:ext cx="680192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的角平分线，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9E94E948-147E-4DB5-F940-22C83FB2EB9C}"/>
                  </a:ext>
                </a:extLst>
              </p:cNvPr>
              <p:cNvSpPr txBox="1"/>
              <p:nvPr/>
            </p:nvSpPr>
            <p:spPr>
              <a:xfrm>
                <a:off x="449989" y="3105132"/>
                <a:ext cx="5773166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APD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𝐴𝑃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𝐵𝐴𝐷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𝑃𝐴𝐷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9E94E948-147E-4DB5-F940-22C83FB2EB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105132"/>
                <a:ext cx="5773166" cy="1611643"/>
              </a:xfrm>
              <a:prstGeom prst="rect">
                <a:avLst/>
              </a:prstGeom>
              <a:blipFill>
                <a:blip r:embed="rId6"/>
                <a:stretch>
                  <a:fillRect l="-16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14A5C6E9-064C-40A2-B22C-1083290F6B36}"/>
              </a:ext>
            </a:extLst>
          </p:cNvPr>
          <p:cNvSpPr txBox="1"/>
          <p:nvPr/>
        </p:nvSpPr>
        <p:spPr>
          <a:xfrm>
            <a:off x="449989" y="4623163"/>
            <a:ext cx="44606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APD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S. A. S.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D60251CA-2A6F-EB66-E252-738CE52F5C03}"/>
              </a:ext>
            </a:extLst>
          </p:cNvPr>
          <p:cNvSpPr txBox="1"/>
          <p:nvPr/>
        </p:nvSpPr>
        <p:spPr>
          <a:xfrm>
            <a:off x="449989" y="5098652"/>
            <a:ext cx="4132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APD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965861A5-D20D-398B-33FF-659DC39138C8}"/>
              </a:ext>
            </a:extLst>
          </p:cNvPr>
          <p:cNvSpPr txBox="1"/>
          <p:nvPr/>
        </p:nvSpPr>
        <p:spPr>
          <a:xfrm>
            <a:off x="449989" y="5574139"/>
            <a:ext cx="5955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APD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66EC63F7-B98C-BDF1-7F44-30A66CD9DE99}"/>
              </a:ext>
            </a:extLst>
          </p:cNvPr>
          <p:cNvSpPr txBox="1"/>
          <p:nvPr/>
        </p:nvSpPr>
        <p:spPr>
          <a:xfrm>
            <a:off x="449989" y="6049627"/>
            <a:ext cx="4302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53A22ECE-2EA8-BAE5-DC7D-44B2785BA09F}"/>
              </a:ext>
            </a:extLst>
          </p:cNvPr>
          <p:cNvSpPr txBox="1"/>
          <p:nvPr/>
        </p:nvSpPr>
        <p:spPr>
          <a:xfrm>
            <a:off x="4577109" y="6026402"/>
            <a:ext cx="4259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AP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DP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AP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EE3A7C54-41DA-3723-53B2-A8CEB9189271}"/>
              </a:ext>
            </a:extLst>
          </p:cNvPr>
          <p:cNvSpPr txBox="1"/>
          <p:nvPr/>
        </p:nvSpPr>
        <p:spPr>
          <a:xfrm>
            <a:off x="8721033" y="6046314"/>
            <a:ext cx="26994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66" name="yt_shape_12866"/>
          <p:cNvSpPr txBox="1"/>
          <p:nvPr/>
        </p:nvSpPr>
        <p:spPr>
          <a:xfrm>
            <a:off x="540000" y="900000"/>
            <a:ext cx="5297925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截长补短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构造等腰三角形</a:t>
            </a:r>
          </a:p>
        </p:txBody>
      </p:sp>
      <p:sp>
        <p:nvSpPr>
          <p:cNvPr id="12867" name="yt_shape_12867"/>
          <p:cNvSpPr txBox="1"/>
          <p:nvPr/>
        </p:nvSpPr>
        <p:spPr>
          <a:xfrm>
            <a:off x="540119" y="139520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c1f36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868" name="yt_image_12868" title="H_160.65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23615" y="2074843"/>
            <a:ext cx="3009419" cy="1550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71" name="yt_shape_12871"/>
          <p:cNvSpPr txBox="1"/>
          <p:nvPr/>
        </p:nvSpPr>
        <p:spPr>
          <a:xfrm>
            <a:off x="540000" y="4749961"/>
            <a:ext cx="3151119" cy="85517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4650" b="0" i="0" u="none" spc="-4650">
                <a:solidFill>
                  <a:srgbClr val="1EE3CF"/>
                </a:solidFill>
                <a:effectLst/>
                <a:latin typeface="宋体/Times New Roman" pitchFamily="46"/>
                <a:ea typeface="宋体" pitchFamily="46"/>
              </a:rPr>
              <a:t> </a:t>
            </a:r>
            <a:r>
              <a:rPr lang="en-US" altLang="zh-CN" sz="4650" b="0" i="0" u="none" spc="23522">
                <a:solidFill>
                  <a:srgbClr val="1EE3CF"/>
                </a:solidFill>
                <a:effectLst/>
                <a:latin typeface="宋体/Times New Roman" pitchFamily="46"/>
                <a:ea typeface="宋体" pitchFamily="46"/>
              </a:rPr>
              <a:t> </a:t>
            </a:r>
          </a:p>
        </p:txBody>
      </p:sp>
      <p:pic>
        <p:nvPicPr>
          <p:cNvPr id="12870" name="yt_image_12870" title="H_72.99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23615" y="3827852"/>
            <a:ext cx="3132622" cy="926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5242603840" title="H_25.973701">
            <a:extLst>
              <a:ext uri="{FF2B5EF4-FFF2-40B4-BE49-F238E27FC236}">
                <a16:creationId xmlns:a16="http://schemas.microsoft.com/office/drawing/2014/main" id="{3BFD7F7C-9442-8929-FA64-DA57A859073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8" name="yt_shape_12873"/>
              <p:cNvSpPr txBox="1"/>
              <p:nvPr/>
            </p:nvSpPr>
            <p:spPr>
              <a:xfrm>
                <a:off x="540000" y="2422718"/>
                <a:ext cx="6513001" cy="302704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证明：延长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至点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，使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，连结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20°.</a:t>
                </a:r>
              </a:p>
            </p:txBody>
          </p:sp>
        </mc:Choice>
        <mc:Fallback>
          <p:sp>
            <p:nvSpPr>
              <p:cNvPr id="8" name="yt_shape_1287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22718"/>
                <a:ext cx="6513001" cy="3027047"/>
              </a:xfrm>
              <a:prstGeom prst="rect">
                <a:avLst/>
              </a:prstGeom>
              <a:blipFill>
                <a:blip r:embed="rId5"/>
                <a:stretch>
                  <a:fillRect l="-2903" t="-1610" r="-1873" b="-54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2CA9FCF8-92DE-D70E-082D-ABFAF2E1758E}"/>
              </a:ext>
            </a:extLst>
          </p:cNvPr>
          <p:cNvSpPr txBox="1"/>
          <p:nvPr/>
        </p:nvSpPr>
        <p:spPr>
          <a:xfrm>
            <a:off x="449989" y="2375912"/>
            <a:ext cx="6630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证明：延长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至点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，连结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B086ED6-F1C9-BF1D-54C0-B300B04E0539}"/>
              </a:ext>
            </a:extLst>
          </p:cNvPr>
          <p:cNvSpPr txBox="1"/>
          <p:nvPr/>
        </p:nvSpPr>
        <p:spPr>
          <a:xfrm>
            <a:off x="449989" y="2851400"/>
            <a:ext cx="5693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12A6D83-453C-FD4A-5CD1-E10E9A704BD6}"/>
              </a:ext>
            </a:extLst>
          </p:cNvPr>
          <p:cNvSpPr txBox="1"/>
          <p:nvPr/>
        </p:nvSpPr>
        <p:spPr>
          <a:xfrm>
            <a:off x="449989" y="3326888"/>
            <a:ext cx="5512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AD9AF2EE-4C9E-6B1A-E361-C653AF075030}"/>
                  </a:ext>
                </a:extLst>
              </p:cNvPr>
              <p:cNvSpPr txBox="1"/>
              <p:nvPr/>
            </p:nvSpPr>
            <p:spPr>
              <a:xfrm>
                <a:off x="449989" y="3802376"/>
                <a:ext cx="519499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AD9AF2EE-4C9E-6B1A-E361-C653AF07503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02376"/>
                <a:ext cx="5194998" cy="765061"/>
              </a:xfrm>
              <a:prstGeom prst="rect">
                <a:avLst/>
              </a:prstGeom>
              <a:blipFill>
                <a:blip r:embed="rId6"/>
                <a:stretch>
                  <a:fillRect l="-1878" r="-469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文本框 12">
            <a:extLst>
              <a:ext uri="{FF2B5EF4-FFF2-40B4-BE49-F238E27FC236}">
                <a16:creationId xmlns:a16="http://schemas.microsoft.com/office/drawing/2014/main" id="{89318BBA-AB8E-AE7E-3BCE-EEFDDCB2C512}"/>
              </a:ext>
            </a:extLst>
          </p:cNvPr>
          <p:cNvSpPr txBox="1"/>
          <p:nvPr/>
        </p:nvSpPr>
        <p:spPr>
          <a:xfrm>
            <a:off x="449989" y="4473825"/>
            <a:ext cx="26486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1564313F-9B96-0C52-5381-6E4E3AC5D8D5}"/>
              </a:ext>
            </a:extLst>
          </p:cNvPr>
          <p:cNvSpPr txBox="1"/>
          <p:nvPr/>
        </p:nvSpPr>
        <p:spPr>
          <a:xfrm>
            <a:off x="449989" y="4949313"/>
            <a:ext cx="18961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889</Words>
  <Application>Microsoft Office PowerPoint</Application>
  <PresentationFormat>宽屏</PresentationFormat>
  <Paragraphs>84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24" baseType="lpstr">
      <vt:lpstr>_⨹_1_654cd</vt:lpstr>
      <vt:lpstr>_⨹_1_975a7</vt:lpstr>
      <vt:lpstr>_⨹_1_af24d</vt:lpstr>
      <vt:lpstr>_⨹_1_c1f36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7</cp:revision>
  <dcterms:created xsi:type="dcterms:W3CDTF">2024-05-09T08:08:18Z</dcterms:created>
  <dcterms:modified xsi:type="dcterms:W3CDTF">2024-05-10T02:57:32Z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