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5" r:id="rId7"/>
    <p:sldId id="354" r:id="rId8"/>
    <p:sldId id="353" r:id="rId9"/>
    <p:sldId id="352" r:id="rId10"/>
    <p:sldId id="350" r:id="rId11"/>
    <p:sldId id="348" r:id="rId12"/>
    <p:sldId id="347" r:id="rId13"/>
    <p:sldId id="346" r:id="rId14"/>
    <p:sldId id="345" r:id="rId15"/>
    <p:sldId id="343" r:id="rId16"/>
    <p:sldId id="341" r:id="rId17"/>
    <p:sldId id="339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2985770"/>
            <a:ext cx="85820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80" y="3186430"/>
            <a:ext cx="481520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7142" y="2269476"/>
            <a:ext cx="323809" cy="40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7619" y="4196610"/>
            <a:ext cx="342857" cy="40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1277099"/>
            <a:ext cx="314285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4285" y="2240068"/>
            <a:ext cx="323809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655" y="4162425"/>
            <a:ext cx="204152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4786630"/>
            <a:ext cx="715137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420620"/>
            <a:ext cx="62712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7090" y="3213100"/>
            <a:ext cx="62712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470" y="4077335"/>
            <a:ext cx="62712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98040"/>
            <a:ext cx="10161905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693160"/>
            <a:ext cx="1016190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70" y="4664075"/>
            <a:ext cx="1016190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3593465"/>
            <a:ext cx="98996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15440" y="5180330"/>
            <a:ext cx="4805045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437380"/>
            <a:ext cx="98996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63955"/>
            <a:ext cx="7296785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564765"/>
            <a:ext cx="7296785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2990215"/>
            <a:ext cx="532511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965" y="4526915"/>
            <a:ext cx="300672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7340" y="5657215"/>
            <a:ext cx="582930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1405" y="3933190"/>
            <a:ext cx="53251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6"/>
          <a:stretch>
            <a:fillRect/>
          </a:stretch>
        </p:blipFill>
        <p:spPr>
          <a:xfrm>
            <a:off x="1199515" y="908685"/>
            <a:ext cx="9208135" cy="396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b="40417"/>
          <a:stretch>
            <a:fillRect/>
          </a:stretch>
        </p:blipFill>
        <p:spPr>
          <a:xfrm>
            <a:off x="4368165" y="4602480"/>
            <a:ext cx="4527550" cy="225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4061" y="3223890"/>
            <a:ext cx="381200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4061" y="5150093"/>
            <a:ext cx="381200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838"/>
            <a:ext cx="4447619" cy="4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58670"/>
            <a:ext cx="8921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74340"/>
            <a:ext cx="4662170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34465" y="5577205"/>
            <a:ext cx="410019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653280"/>
            <a:ext cx="77431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7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995"/>
            <a:ext cx="50018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98675"/>
            <a:ext cx="64611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7090" y="2901950"/>
            <a:ext cx="64611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715" y="3822065"/>
            <a:ext cx="64611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b="40417"/>
          <a:stretch>
            <a:fillRect/>
          </a:stretch>
        </p:blipFill>
        <p:spPr>
          <a:xfrm>
            <a:off x="7967980" y="3822065"/>
            <a:ext cx="4527550" cy="225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1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7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072" y="2613290"/>
            <a:ext cx="8002469" cy="38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975" y="3070225"/>
            <a:ext cx="53105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305" y="4022090"/>
            <a:ext cx="853567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975" y="4593590"/>
            <a:ext cx="420941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975" y="5240655"/>
            <a:ext cx="6550660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3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6170"/>
            <a:ext cx="1021778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97075"/>
            <a:ext cx="499110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380" y="2155617"/>
            <a:ext cx="1561904" cy="43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445" y="3091180"/>
            <a:ext cx="164655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857" y="4036043"/>
            <a:ext cx="1523809" cy="43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580" y="3016250"/>
            <a:ext cx="187642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2712085"/>
            <a:ext cx="851789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3444875"/>
            <a:ext cx="473202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92480" y="4036695"/>
            <a:ext cx="728218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869180"/>
            <a:ext cx="728218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23570" y="6021070"/>
            <a:ext cx="728218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3" grpId="0" bldLvl="0" animBg="1"/>
      <p:bldP spid="2" grpId="0" bldLvl="0" animBg="1"/>
      <p:bldP spid="4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80" y="1052645"/>
            <a:ext cx="10800000" cy="2470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000"/>
            <a:ext cx="727773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2060575"/>
            <a:ext cx="727773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9925" y="2969260"/>
            <a:ext cx="727773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287023"/>
            <a:ext cx="352380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306395"/>
            <a:ext cx="390476" cy="40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05"/>
            <a:ext cx="10800000" cy="256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53333" y="4286455"/>
            <a:ext cx="438095" cy="40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353548"/>
            <a:ext cx="380952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344205"/>
            <a:ext cx="352380" cy="39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69727"/>
            <a:ext cx="390476" cy="40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3250486"/>
            <a:ext cx="857142" cy="4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7945" y="3164205"/>
            <a:ext cx="152082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73340"/>
            <a:ext cx="10800000" cy="194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55595" y="5215255"/>
            <a:ext cx="9499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3915" y="5182870"/>
            <a:ext cx="122618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4155461"/>
            <a:ext cx="209523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4145929"/>
            <a:ext cx="314285" cy="4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333" y="5108593"/>
            <a:ext cx="323809" cy="4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60"/>
          <a:stretch>
            <a:fillRect/>
          </a:stretch>
        </p:blipFill>
        <p:spPr>
          <a:xfrm>
            <a:off x="5327650" y="4653280"/>
            <a:ext cx="6192520" cy="223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2024-05-09T03:38:55Z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