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3" r:id="rId3"/>
    <p:sldId id="360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49" r:id="rId13"/>
    <p:sldId id="348" r:id="rId14"/>
    <p:sldId id="347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1" r:id="rId28"/>
    <p:sldId id="329" r:id="rId29"/>
    <p:sldId id="328" r:id="rId30"/>
    <p:sldId id="404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8.png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2927985" y="3027680"/>
            <a:ext cx="6311990" cy="80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170" y="3885565"/>
            <a:ext cx="203136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980" y="5092700"/>
            <a:ext cx="345122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4260229"/>
            <a:ext cx="5647619" cy="33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870220"/>
            <a:ext cx="5142857" cy="3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5461148"/>
            <a:ext cx="5485714" cy="33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6052076"/>
            <a:ext cx="4276190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800000" cy="308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4065" y="4005580"/>
            <a:ext cx="303974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857"/>
            <a:ext cx="4323809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4514"/>
            <a:ext cx="3609523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3885"/>
            <a:ext cx="3333333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67355"/>
            <a:ext cx="389572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024245" y="1052830"/>
            <a:ext cx="5126990" cy="423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153194"/>
            <a:ext cx="7495238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762785"/>
            <a:ext cx="2247619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4425950"/>
            <a:ext cx="87522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5391538"/>
            <a:ext cx="2200000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6020179"/>
            <a:ext cx="6866666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876829"/>
            <a:ext cx="6171428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4398460"/>
            <a:ext cx="10800000" cy="1826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301115" y="4437380"/>
            <a:ext cx="936180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263015" y="5468620"/>
            <a:ext cx="640778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51560"/>
            <a:ext cx="6186170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192123"/>
            <a:ext cx="6066666" cy="6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1664"/>
          <a:stretch>
            <a:fillRect/>
          </a:stretch>
        </p:blipFill>
        <p:spPr>
          <a:xfrm>
            <a:off x="4440010" y="3861435"/>
            <a:ext cx="4199800" cy="252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7"/>
          <a:stretch/>
        </p:blipFill>
        <p:spPr>
          <a:xfrm>
            <a:off x="720090" y="972185"/>
            <a:ext cx="10776510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398"/>
            <a:ext cx="3866666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1898"/>
            <a:ext cx="2942857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430" y="2383790"/>
            <a:ext cx="45148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54020"/>
            <a:ext cx="418020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576164"/>
            <a:ext cx="4219047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77125"/>
            <a:ext cx="3257142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245"/>
            <a:ext cx="6476190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400" y="1654810"/>
            <a:ext cx="663765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490" y="2141855"/>
            <a:ext cx="60515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67380"/>
            <a:ext cx="6638095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457901"/>
            <a:ext cx="2580952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1664"/>
          <a:stretch>
            <a:fillRect/>
          </a:stretch>
        </p:blipFill>
        <p:spPr>
          <a:xfrm>
            <a:off x="4440010" y="3861435"/>
            <a:ext cx="4199800" cy="252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9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570"/>
            <a:ext cx="10800000" cy="509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320000" y="1475014"/>
            <a:ext cx="266666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81904" y="5306791"/>
            <a:ext cx="333333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32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8220" b="27814"/>
          <a:stretch>
            <a:fillRect/>
          </a:stretch>
        </p:blipFill>
        <p:spPr>
          <a:xfrm>
            <a:off x="4511675" y="3933190"/>
            <a:ext cx="291719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"/>
          <a:stretch/>
        </p:blipFill>
        <p:spPr>
          <a:xfrm>
            <a:off x="720090" y="972185"/>
            <a:ext cx="10776510" cy="50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607504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26005"/>
            <a:ext cx="305943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11220"/>
            <a:ext cx="47244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140200"/>
            <a:ext cx="513842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765649"/>
            <a:ext cx="1523809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285740"/>
            <a:ext cx="398780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4" grpId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48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834"/>
            <a:ext cx="6238095" cy="35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31315"/>
            <a:ext cx="429387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8220" b="27814"/>
          <a:stretch>
            <a:fillRect/>
          </a:stretch>
        </p:blipFill>
        <p:spPr>
          <a:xfrm>
            <a:off x="4439816" y="3356992"/>
            <a:ext cx="291719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99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2526720"/>
            <a:ext cx="447619" cy="2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7142" y="2526720"/>
            <a:ext cx="447619" cy="2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926"/>
            <a:ext cx="9800000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2620"/>
            <a:ext cx="8047619" cy="3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31941"/>
            <a:ext cx="9666666" cy="3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23552"/>
            <a:ext cx="4180952" cy="148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798383"/>
            <a:ext cx="8380952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560"/>
            <a:ext cx="4409523" cy="33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2058"/>
            <a:ext cx="1400000" cy="28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4371"/>
            <a:ext cx="3590476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95776"/>
            <a:ext cx="6066666" cy="35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06728"/>
            <a:ext cx="9733333" cy="3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198620"/>
            <a:ext cx="96754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09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28660" y="4581525"/>
            <a:ext cx="2795270" cy="22377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33005"/>
            <a:ext cx="10800000" cy="113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952" y="1206366"/>
            <a:ext cx="2288991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1774190"/>
            <a:ext cx="460502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2341880"/>
            <a:ext cx="22352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710" y="2786380"/>
            <a:ext cx="658241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95" y="3477895"/>
            <a:ext cx="901255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952" y="4036788"/>
            <a:ext cx="6245161" cy="27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895" y="4593590"/>
            <a:ext cx="68681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895" y="5506085"/>
            <a:ext cx="51955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895" y="6060440"/>
            <a:ext cx="231140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"/>
            </p:custDataLst>
          </p:nvPr>
        </p:nvSpPr>
        <p:spPr bwMode="white">
          <a:xfrm>
            <a:off x="6744335" y="836930"/>
            <a:ext cx="3528695" cy="2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1" grpId="0" bldLvl="0" animBg="1"/>
      <p:bldP spid="15" grpId="0" bldLvl="0" animBg="1"/>
      <p:bldP spid="19" grpId="0" animBg="1"/>
      <p:bldP spid="21" grpId="0" bldLvl="0" animBg="1"/>
      <p:bldP spid="23" grpId="0" bldLvl="0" animBg="1"/>
      <p:bldP spid="26" grpId="0" bldLvl="0" animBg="1"/>
      <p:bldP spid="2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10"/>
          <a:stretch>
            <a:fillRect/>
          </a:stretch>
        </p:blipFill>
        <p:spPr>
          <a:xfrm>
            <a:off x="623570" y="548640"/>
            <a:ext cx="10800080" cy="208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5820" y="2853055"/>
            <a:ext cx="3003550" cy="314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384127"/>
            <a:ext cx="266666" cy="2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4301949"/>
            <a:ext cx="295238" cy="2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90"/>
          <a:stretch>
            <a:fillRect/>
          </a:stretch>
        </p:blipFill>
        <p:spPr>
          <a:xfrm>
            <a:off x="623392" y="836712"/>
            <a:ext cx="10800080" cy="314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21657" y="4077072"/>
            <a:ext cx="2582455" cy="2702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1188210"/>
            <a:ext cx="10776510" cy="249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36034"/>
            <a:ext cx="7257142" cy="3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5743"/>
            <a:ext cx="1952380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9605"/>
            <a:ext cx="524002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71786"/>
            <a:ext cx="5495238" cy="34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343800"/>
            <a:ext cx="2076190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464425" y="2564889"/>
            <a:ext cx="3240087" cy="151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22057" y="1086878"/>
            <a:ext cx="2582455" cy="2702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62195"/>
            <a:ext cx="10800000" cy="537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00345"/>
            <a:ext cx="4723809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309"/>
            <a:ext cx="6257142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77085"/>
            <a:ext cx="693928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97175"/>
            <a:ext cx="968883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737042"/>
            <a:ext cx="3609523" cy="6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510710"/>
            <a:ext cx="98361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5263049"/>
            <a:ext cx="5190476" cy="143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61" y="421642"/>
            <a:ext cx="1944247" cy="21772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86473" y="394298"/>
            <a:ext cx="2125951" cy="2224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2" grpId="0" bldLvl="0" animBg="1"/>
      <p:bldP spid="18" grpId="0" animBg="1"/>
      <p:bldP spid="22" grpId="0" bldLvl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8860"/>
            <a:ext cx="82975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01410"/>
            <a:ext cx="2000000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91385"/>
            <a:ext cx="89388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921635"/>
            <a:ext cx="296481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95650"/>
            <a:ext cx="712470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768" y="3334398"/>
            <a:ext cx="2343767" cy="2624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5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2478323"/>
            <a:ext cx="295238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5119155"/>
            <a:ext cx="285714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191504"/>
            <a:ext cx="285714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429957"/>
            <a:ext cx="333333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 b="19950"/>
          <a:stretch>
            <a:fillRect/>
          </a:stretch>
        </p:blipFill>
        <p:spPr>
          <a:xfrm>
            <a:off x="4668520" y="3649980"/>
            <a:ext cx="2855685" cy="252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25280"/>
            <a:ext cx="266666" cy="28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756735"/>
            <a:ext cx="10800000" cy="4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4408" y="1663553"/>
            <a:ext cx="295237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26218" b="17679"/>
          <a:stretch>
            <a:fillRect/>
          </a:stretch>
        </p:blipFill>
        <p:spPr>
          <a:xfrm>
            <a:off x="8472170" y="2780665"/>
            <a:ext cx="3579495" cy="230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2526867"/>
            <a:ext cx="4495238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223219"/>
            <a:ext cx="5285714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904" y="4635000"/>
            <a:ext cx="838095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5989547"/>
            <a:ext cx="1771428" cy="34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2024-05-12T08:36:55Z</dcterms:created>
  <dcterms:modified xsi:type="dcterms:W3CDTF">2024-05-13T03:44:52Z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