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24" r:id="rId2"/>
    <p:sldId id="348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2567940" y="3051175"/>
            <a:ext cx="7176225" cy="75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3860603"/>
            <a:ext cx="571428" cy="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0755" y="5758815"/>
            <a:ext cx="41910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14" y="764355"/>
            <a:ext cx="10579295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b="18706"/>
          <a:stretch>
            <a:fillRect/>
          </a:stretch>
        </p:blipFill>
        <p:spPr>
          <a:xfrm>
            <a:off x="4728210" y="5229225"/>
            <a:ext cx="3337560" cy="170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17"/>
          <a:stretch/>
        </p:blipFill>
        <p:spPr>
          <a:xfrm>
            <a:off x="720090" y="972185"/>
            <a:ext cx="10776510" cy="37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4666615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51100"/>
            <a:ext cx="462851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91255"/>
            <a:ext cx="460946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380" y="4097482"/>
            <a:ext cx="428571" cy="2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6089025"/>
            <a:ext cx="6066667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44" y="900245"/>
            <a:ext cx="10392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5866" y="4752474"/>
            <a:ext cx="1567054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139" y="5440372"/>
            <a:ext cx="247429" cy="27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7784" y="5367020"/>
            <a:ext cx="27622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7160" y="4468677"/>
            <a:ext cx="2477047" cy="214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704"/>
            <a:ext cx="9616440" cy="604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6995" y="1433994"/>
            <a:ext cx="52387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2265" y="3178339"/>
            <a:ext cx="146875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705" y="3802544"/>
            <a:ext cx="5264279" cy="298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631" y="3802544"/>
            <a:ext cx="3451887" cy="298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4483533"/>
            <a:ext cx="247619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4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24065" y="1557020"/>
            <a:ext cx="18605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276" y="4108289"/>
            <a:ext cx="6232840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276" y="4690371"/>
            <a:ext cx="3290036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276" y="5272452"/>
            <a:ext cx="2413272" cy="30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165" y="5803265"/>
            <a:ext cx="349567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165" y="6384290"/>
            <a:ext cx="573913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756735"/>
            <a:ext cx="10200030" cy="499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7550" b="39413"/>
          <a:stretch>
            <a:fillRect/>
          </a:stretch>
        </p:blipFill>
        <p:spPr>
          <a:xfrm>
            <a:off x="9408160" y="5030511"/>
            <a:ext cx="2088440" cy="171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7550" b="39413"/>
          <a:stretch>
            <a:fillRect/>
          </a:stretch>
        </p:blipFill>
        <p:spPr>
          <a:xfrm>
            <a:off x="4943872" y="4363735"/>
            <a:ext cx="2664296" cy="2182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368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76187" y="2687778"/>
            <a:ext cx="285714" cy="2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276187" y="4100030"/>
            <a:ext cx="295238" cy="2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7435"/>
            <a:ext cx="657161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65375"/>
            <a:ext cx="674116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02660"/>
            <a:ext cx="739267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023995"/>
            <a:ext cx="909574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817371"/>
            <a:ext cx="7971428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9824720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94585"/>
            <a:ext cx="259778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41976"/>
            <a:ext cx="4038095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71555"/>
            <a:ext cx="8666666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00855"/>
            <a:ext cx="50730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7550" b="39413"/>
          <a:stretch>
            <a:fillRect/>
          </a:stretch>
        </p:blipFill>
        <p:spPr>
          <a:xfrm>
            <a:off x="8688288" y="4300855"/>
            <a:ext cx="2592288" cy="212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77996"/>
            <a:ext cx="266666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3995167"/>
            <a:ext cx="285714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191052"/>
            <a:ext cx="285714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9110" y="3249295"/>
            <a:ext cx="39497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781816"/>
            <a:ext cx="333333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5265995"/>
            <a:ext cx="285714" cy="2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0"/>
          <a:stretch>
            <a:fillRect/>
          </a:stretch>
        </p:blipFill>
        <p:spPr>
          <a:xfrm>
            <a:off x="1415415" y="972185"/>
            <a:ext cx="93364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1888541"/>
            <a:ext cx="990476" cy="72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4313556"/>
            <a:ext cx="1238095" cy="30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2024-05-12T07:18:25Z</dcterms:created>
  <dcterms:modified xsi:type="dcterms:W3CDTF">2024-05-13T03:09:47Z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