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53" r:id="rId3"/>
    <p:sldId id="350" r:id="rId4"/>
    <p:sldId id="349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29" r:id="rId22"/>
    <p:sldId id="328" r:id="rId23"/>
    <p:sldId id="326" r:id="rId24"/>
    <p:sldId id="325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902" y="31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29.png"/><Relationship Id="rId5" Type="http://schemas.openxmlformats.org/officeDocument/2006/relationships/image" Target="../media/image27.png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90"/>
          <a:stretch>
            <a:fillRect/>
          </a:stretch>
        </p:blipFill>
        <p:spPr>
          <a:xfrm>
            <a:off x="3119755" y="2853055"/>
            <a:ext cx="5951945" cy="836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2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14" b="27306"/>
          <a:stretch>
            <a:fillRect/>
          </a:stretch>
        </p:blipFill>
        <p:spPr>
          <a:xfrm>
            <a:off x="4655910" y="3501390"/>
            <a:ext cx="4415700" cy="2601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9"/>
          <a:stretch/>
        </p:blipFill>
        <p:spPr>
          <a:xfrm>
            <a:off x="720090" y="972185"/>
            <a:ext cx="10776510" cy="3578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15060"/>
            <a:ext cx="5311775" cy="92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355641"/>
            <a:ext cx="1447619" cy="925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567521"/>
            <a:ext cx="3476190" cy="295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168689"/>
            <a:ext cx="5619047" cy="353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6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13" r="8219" b="27357"/>
          <a:stretch>
            <a:fillRect/>
          </a:stretch>
        </p:blipFill>
        <p:spPr>
          <a:xfrm>
            <a:off x="7392035" y="3645535"/>
            <a:ext cx="3312160" cy="2745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9"/>
          <a:stretch/>
        </p:blipFill>
        <p:spPr>
          <a:xfrm>
            <a:off x="720090" y="972185"/>
            <a:ext cx="10776510" cy="3778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91476"/>
            <a:ext cx="4704761" cy="305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802130"/>
            <a:ext cx="2371725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422525"/>
            <a:ext cx="3266440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7680" y="2997200"/>
            <a:ext cx="2566035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662978"/>
            <a:ext cx="3714285" cy="295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283239"/>
            <a:ext cx="2438095" cy="295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  <p:bldP spid="9" grpId="0" bldLvl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3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05535"/>
            <a:ext cx="631380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0375" y="1744345"/>
            <a:ext cx="2545715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364439"/>
            <a:ext cx="3628571" cy="295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1010" y="2984500"/>
            <a:ext cx="291655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604282"/>
            <a:ext cx="3704761" cy="295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224203"/>
            <a:ext cx="2857142" cy="295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13" r="8219" b="27357"/>
          <a:stretch>
            <a:fillRect/>
          </a:stretch>
        </p:blipFill>
        <p:spPr>
          <a:xfrm>
            <a:off x="7968208" y="2688423"/>
            <a:ext cx="3312160" cy="2745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animBg="1"/>
      <p:bldP spid="10" grpId="0" bldLvl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3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01010"/>
            <a:ext cx="6047619" cy="153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3061722"/>
            <a:ext cx="3904761" cy="286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710586"/>
            <a:ext cx="1742857" cy="25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4283710"/>
            <a:ext cx="3201670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903351"/>
            <a:ext cx="4371428" cy="333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13" r="8219" b="27357"/>
          <a:stretch>
            <a:fillRect/>
          </a:stretch>
        </p:blipFill>
        <p:spPr>
          <a:xfrm>
            <a:off x="8245850" y="2737290"/>
            <a:ext cx="3312160" cy="2745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2576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189"/>
          <a:stretch>
            <a:fillRect/>
          </a:stretch>
        </p:blipFill>
        <p:spPr>
          <a:xfrm>
            <a:off x="1343660" y="3691890"/>
            <a:ext cx="10800080" cy="2039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48"/>
          <a:stretch>
            <a:fillRect/>
          </a:stretch>
        </p:blipFill>
        <p:spPr>
          <a:xfrm>
            <a:off x="551815" y="981260"/>
            <a:ext cx="10800080" cy="1989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4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53471"/>
            <a:ext cx="9647619" cy="324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821815"/>
            <a:ext cx="9536430" cy="87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015942"/>
            <a:ext cx="9333333" cy="315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1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62561"/>
            <a:ext cx="9704761" cy="333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00943"/>
            <a:ext cx="1257142" cy="29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419985"/>
            <a:ext cx="773366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020539"/>
            <a:ext cx="3847619" cy="333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672840"/>
            <a:ext cx="2328545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630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387290"/>
            <a:ext cx="10800000" cy="5211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0281910" y="1520670"/>
            <a:ext cx="266666" cy="285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10243815" y="3530899"/>
            <a:ext cx="323809" cy="285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0281910" y="5531602"/>
            <a:ext cx="266666" cy="285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9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37515" y="1241425"/>
            <a:ext cx="1987550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869352"/>
            <a:ext cx="3228571" cy="353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499360"/>
            <a:ext cx="8401050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110371"/>
            <a:ext cx="9685714" cy="324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730880"/>
            <a:ext cx="3942857" cy="315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8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11" r="78891"/>
          <a:stretch>
            <a:fillRect/>
          </a:stretch>
        </p:blipFill>
        <p:spPr>
          <a:xfrm>
            <a:off x="8400415" y="3789230"/>
            <a:ext cx="2279740" cy="2609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10800000" cy="4044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311900" y="4221480"/>
            <a:ext cx="4443095" cy="2396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169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256" y="999559"/>
            <a:ext cx="3334510" cy="312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256" y="1596688"/>
            <a:ext cx="4363340" cy="30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256" y="2193818"/>
            <a:ext cx="5171706" cy="29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1020" y="2800350"/>
            <a:ext cx="6645910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3256" y="3397263"/>
            <a:ext cx="2948699" cy="28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3256" y="3985205"/>
            <a:ext cx="7661106" cy="30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3256" y="4628267"/>
            <a:ext cx="1883125" cy="24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3256" y="5197837"/>
            <a:ext cx="3940785" cy="275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3256" y="5822526"/>
            <a:ext cx="2471028" cy="275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3256" y="6419655"/>
            <a:ext cx="5594261" cy="29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08" r="53557" b="500"/>
          <a:stretch>
            <a:fillRect/>
          </a:stretch>
        </p:blipFill>
        <p:spPr>
          <a:xfrm>
            <a:off x="9120505" y="765175"/>
            <a:ext cx="2520225" cy="3249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6"/>
          <a:srcRect t="13241" r="53000"/>
          <a:stretch/>
        </p:blipFill>
        <p:spPr>
          <a:xfrm>
            <a:off x="9258503" y="1345864"/>
            <a:ext cx="2526129" cy="25151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800000" cy="3560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09416"/>
            <a:ext cx="6097905" cy="86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1972406"/>
            <a:ext cx="453263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2955123"/>
            <a:ext cx="1723809" cy="30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526886"/>
            <a:ext cx="8249285" cy="83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09" r="25553" b="500"/>
          <a:stretch/>
        </p:blipFill>
        <p:spPr>
          <a:xfrm>
            <a:off x="7032104" y="3956258"/>
            <a:ext cx="4752528" cy="2785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6696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00667" y="1679087"/>
            <a:ext cx="282266" cy="291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00667" y="5180264"/>
            <a:ext cx="282266" cy="282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1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2509783"/>
            <a:ext cx="285715" cy="296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60" b="18603"/>
          <a:stretch>
            <a:fillRect/>
          </a:stretch>
        </p:blipFill>
        <p:spPr>
          <a:xfrm>
            <a:off x="4368165" y="3861435"/>
            <a:ext cx="3071585" cy="2096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3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1773053"/>
            <a:ext cx="285715" cy="28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44" r="38888" b="15793"/>
          <a:stretch>
            <a:fillRect/>
          </a:stretch>
        </p:blipFill>
        <p:spPr>
          <a:xfrm>
            <a:off x="4439920" y="3717290"/>
            <a:ext cx="3096170" cy="2169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0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15238" y="2524436"/>
            <a:ext cx="295238" cy="285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11" r="6221" b="15793"/>
          <a:stretch>
            <a:fillRect/>
          </a:stretch>
        </p:blipFill>
        <p:spPr>
          <a:xfrm>
            <a:off x="4871720" y="4725670"/>
            <a:ext cx="3096170" cy="2169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13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28363" y="2048459"/>
            <a:ext cx="839088" cy="311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81651" y="3578163"/>
            <a:ext cx="5364509" cy="349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97222" y="5608327"/>
            <a:ext cx="433686" cy="283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78470" y="6269311"/>
            <a:ext cx="414830" cy="283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10800000" cy="3307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799965" y="3983990"/>
            <a:ext cx="3096235" cy="2837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9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518225"/>
            <a:ext cx="3942857" cy="324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148169"/>
            <a:ext cx="3342857" cy="305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960096" y="2078772"/>
            <a:ext cx="3456384" cy="31680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2024-05-12T09:37:44Z</dcterms:created>
  <dcterms:modified xsi:type="dcterms:W3CDTF">2024-05-13T04:21:42Z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2052-6.4.0.8550</vt:lpwstr>
  </property>
  <property fmtid="{D5CDD505-2E9C-101B-9397-08002B2CF9AE}" pid="3" name="ICV">
    <vt:lpwstr>0803F182AC044BA3913AF2E555CD301E</vt:lpwstr>
  </property>
</Properties>
</file>