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24" r:id="rId2"/>
    <p:sldId id="357" r:id="rId3"/>
    <p:sldId id="354" r:id="rId4"/>
    <p:sldId id="353" r:id="rId5"/>
    <p:sldId id="351" r:id="rId6"/>
    <p:sldId id="350" r:id="rId7"/>
    <p:sldId id="348" r:id="rId8"/>
    <p:sldId id="346" r:id="rId9"/>
    <p:sldId id="345" r:id="rId10"/>
    <p:sldId id="344" r:id="rId11"/>
    <p:sldId id="343" r:id="rId12"/>
    <p:sldId id="341" r:id="rId13"/>
    <p:sldId id="339" r:id="rId14"/>
    <p:sldId id="337" r:id="rId15"/>
    <p:sldId id="336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21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1DA68-B1CF-443B-8F2E-89ABB04D9CC2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E64A32-7AE8-402E-965F-AC3493D10A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972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64A32-7AE8-402E-965F-AC3493D10AD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47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14.xml"/><Relationship Id="rId7" Type="http://schemas.openxmlformats.org/officeDocument/2006/relationships/image" Target="../media/image20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2711450" y="2974975"/>
            <a:ext cx="7104470" cy="90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7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2521658"/>
            <a:ext cx="561904" cy="28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2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8095" y="1825064"/>
            <a:ext cx="247619" cy="28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7" b="15580"/>
          <a:stretch>
            <a:fillRect/>
          </a:stretch>
        </p:blipFill>
        <p:spPr>
          <a:xfrm>
            <a:off x="5015865" y="2637155"/>
            <a:ext cx="2351495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68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629225"/>
            <a:ext cx="10800000" cy="3053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8500386" y="2383110"/>
            <a:ext cx="571428" cy="32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3024505" y="3627120"/>
            <a:ext cx="2765425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2" t="4586" r="34890" b="22050"/>
          <a:stretch>
            <a:fillRect/>
          </a:stretch>
        </p:blipFill>
        <p:spPr>
          <a:xfrm>
            <a:off x="8184515" y="3789045"/>
            <a:ext cx="2880270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301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17" r="45994"/>
          <a:stretch/>
        </p:blipFill>
        <p:spPr>
          <a:xfrm>
            <a:off x="1271464" y="4282038"/>
            <a:ext cx="5832648" cy="113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33368" y="4282038"/>
            <a:ext cx="5726728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5" r="26659" b="22583"/>
          <a:stretch/>
        </p:blipFill>
        <p:spPr>
          <a:xfrm>
            <a:off x="7320136" y="3598284"/>
            <a:ext cx="4608512" cy="2860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25850" y="3640497"/>
            <a:ext cx="4210174" cy="272556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33368" y="4941168"/>
            <a:ext cx="3854520" cy="44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58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5323" y="3524012"/>
            <a:ext cx="3867527" cy="28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3269" y="4108099"/>
            <a:ext cx="2674067" cy="27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3269" y="4665229"/>
            <a:ext cx="1615208" cy="32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3269" y="5276274"/>
            <a:ext cx="2665094" cy="27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3269" y="5860361"/>
            <a:ext cx="2692014" cy="27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905" y="6381750"/>
            <a:ext cx="249745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0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5865"/>
            <a:ext cx="504571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12290"/>
            <a:ext cx="53549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6555" y="2470150"/>
            <a:ext cx="506285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507740"/>
            <a:ext cx="430974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512397"/>
            <a:ext cx="1771428" cy="33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5142225"/>
            <a:ext cx="3695238" cy="30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762721"/>
            <a:ext cx="2927716" cy="20920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5" grpId="0" bldLvl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0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99965" y="2853055"/>
            <a:ext cx="3251200" cy="2564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34133"/>
            <a:ext cx="2333333" cy="31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5945" y="1763395"/>
            <a:ext cx="402971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383513"/>
            <a:ext cx="2780952" cy="2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93898"/>
            <a:ext cx="4228571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51968"/>
            <a:ext cx="1923809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33741"/>
            <a:ext cx="3323809" cy="30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853662"/>
            <a:ext cx="2400000" cy="30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502196"/>
            <a:ext cx="2085714" cy="26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6131654"/>
            <a:ext cx="2076190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752080" y="1028065"/>
            <a:ext cx="2878455" cy="214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410770"/>
            <a:ext cx="2295238" cy="30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3039637"/>
            <a:ext cx="3723809" cy="28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3658975"/>
            <a:ext cx="4942857" cy="28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4306898"/>
            <a:ext cx="1761904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4897652"/>
            <a:ext cx="3085714" cy="28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047" y="5516990"/>
            <a:ext cx="4438095" cy="28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48399"/>
            <a:ext cx="1790476" cy="26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39321"/>
            <a:ext cx="3123809" cy="28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77898"/>
            <a:ext cx="1771428" cy="26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78351"/>
            <a:ext cx="3104761" cy="28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88335"/>
            <a:ext cx="4876190" cy="31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307850"/>
            <a:ext cx="2266666" cy="31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927365"/>
            <a:ext cx="4238095" cy="2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5212" y="1628800"/>
            <a:ext cx="2293946" cy="25714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5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628590"/>
            <a:ext cx="10800000" cy="332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224767" y="2466957"/>
            <a:ext cx="333334" cy="28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5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28355" b="2751"/>
          <a:stretch/>
        </p:blipFill>
        <p:spPr>
          <a:xfrm>
            <a:off x="2855640" y="4077072"/>
            <a:ext cx="6408712" cy="2393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9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07350" y="2492896"/>
            <a:ext cx="464914" cy="25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6" b="2751"/>
          <a:stretch>
            <a:fillRect/>
          </a:stretch>
        </p:blipFill>
        <p:spPr>
          <a:xfrm>
            <a:off x="6468745" y="3500755"/>
            <a:ext cx="3504020" cy="2889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543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73770" y="1823720"/>
            <a:ext cx="50800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r="30886" b="2751"/>
          <a:stretch>
            <a:fillRect/>
          </a:stretch>
        </p:blipFill>
        <p:spPr>
          <a:xfrm>
            <a:off x="7248525" y="3789045"/>
            <a:ext cx="3024415" cy="288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5108"/>
            <a:ext cx="4714285" cy="32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06625"/>
            <a:ext cx="6723809" cy="2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79061"/>
            <a:ext cx="7047619" cy="2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51496"/>
            <a:ext cx="4609523" cy="3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414391"/>
            <a:ext cx="3676190" cy="32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044071"/>
            <a:ext cx="2561904" cy="2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6100" y="4584065"/>
            <a:ext cx="596074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150779"/>
            <a:ext cx="3904761" cy="2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21" r="27327" b="337"/>
          <a:stretch/>
        </p:blipFill>
        <p:spPr>
          <a:xfrm>
            <a:off x="8747367" y="2403521"/>
            <a:ext cx="2785442" cy="234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6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57853"/>
            <a:ext cx="5676190" cy="29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30211"/>
            <a:ext cx="4247619" cy="29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12108"/>
            <a:ext cx="2904761" cy="286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784466"/>
            <a:ext cx="6228571" cy="144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511079"/>
            <a:ext cx="3885714" cy="286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5055235"/>
            <a:ext cx="261874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5655945"/>
            <a:ext cx="283591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21" r="27327" b="337"/>
          <a:stretch/>
        </p:blipFill>
        <p:spPr>
          <a:xfrm>
            <a:off x="8747367" y="2403521"/>
            <a:ext cx="2785442" cy="234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4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0" y="1849494"/>
            <a:ext cx="323809" cy="28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3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925100"/>
            <a:ext cx="285715" cy="28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22" b="22771"/>
          <a:stretch>
            <a:fillRect/>
          </a:stretch>
        </p:blipFill>
        <p:spPr>
          <a:xfrm>
            <a:off x="4899025" y="3357245"/>
            <a:ext cx="2568030" cy="274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1867613"/>
            <a:ext cx="266666" cy="28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01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700980"/>
            <a:ext cx="10800000" cy="140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160041" y="1987318"/>
            <a:ext cx="276190" cy="28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8" t="18472" r="26218" b="22771"/>
          <a:stretch>
            <a:fillRect/>
          </a:stretch>
        </p:blipFill>
        <p:spPr>
          <a:xfrm>
            <a:off x="4043680" y="3644900"/>
            <a:ext cx="4104550" cy="208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3167830"/>
            <a:ext cx="285715" cy="28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60" r="70225" b="13962"/>
          <a:stretch>
            <a:fillRect/>
          </a:stretch>
        </p:blipFill>
        <p:spPr>
          <a:xfrm>
            <a:off x="4439920" y="4365625"/>
            <a:ext cx="3215640" cy="2146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9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2535163"/>
            <a:ext cx="266666" cy="28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t="15550" r="37553" b="18656"/>
          <a:stretch>
            <a:fillRect/>
          </a:stretch>
        </p:blipFill>
        <p:spPr>
          <a:xfrm>
            <a:off x="4511675" y="4031615"/>
            <a:ext cx="2808515" cy="2474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250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0" y="3529443"/>
            <a:ext cx="323809" cy="28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t="5977" r="4887" b="16573"/>
          <a:stretch>
            <a:fillRect/>
          </a:stretch>
        </p:blipFill>
        <p:spPr>
          <a:xfrm>
            <a:off x="4944110" y="4863465"/>
            <a:ext cx="1873250" cy="1994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</Words>
  <Application>Microsoft Office PowerPoint</Application>
  <PresentationFormat>宽屏</PresentationFormat>
  <Paragraphs>3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2024-05-12T09:29:28Z</dcterms:created>
  <dcterms:modified xsi:type="dcterms:W3CDTF">2024-05-13T04:07:48Z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