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0" r:id="rId3"/>
    <p:sldId id="347" r:id="rId4"/>
    <p:sldId id="346" r:id="rId5"/>
    <p:sldId id="345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4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8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30.png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2855595" y="3012440"/>
            <a:ext cx="6384380" cy="83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520196"/>
            <a:ext cx="5047619" cy="31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5140176"/>
            <a:ext cx="4685714" cy="31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68209" y="3717032"/>
            <a:ext cx="2880320" cy="3031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3" b="41948"/>
          <a:stretch>
            <a:fillRect/>
          </a:stretch>
        </p:blipFill>
        <p:spPr>
          <a:xfrm>
            <a:off x="7536270" y="2061210"/>
            <a:ext cx="3911510" cy="310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17"/>
          <a:stretch/>
        </p:blipFill>
        <p:spPr>
          <a:xfrm>
            <a:off x="720090" y="972185"/>
            <a:ext cx="10776510" cy="534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0290"/>
            <a:ext cx="513080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68338"/>
            <a:ext cx="1685714" cy="31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97681"/>
            <a:ext cx="3504761" cy="2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17489"/>
            <a:ext cx="2647619" cy="34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746833"/>
            <a:ext cx="3504761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395248"/>
            <a:ext cx="3257142" cy="27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034127"/>
            <a:ext cx="2666666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590540"/>
            <a:ext cx="612838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8220" b="44067"/>
          <a:stretch>
            <a:fillRect/>
          </a:stretch>
        </p:blipFill>
        <p:spPr>
          <a:xfrm>
            <a:off x="7392035" y="3933190"/>
            <a:ext cx="3672115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"/>
          <a:stretch/>
        </p:blipFill>
        <p:spPr>
          <a:xfrm>
            <a:off x="720090" y="972185"/>
            <a:ext cx="10776510" cy="374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6004"/>
            <a:ext cx="4161904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16028"/>
            <a:ext cx="2876190" cy="29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460" y="2345690"/>
            <a:ext cx="615759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65615"/>
            <a:ext cx="3780952" cy="29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8945" y="3602355"/>
            <a:ext cx="438086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15202"/>
            <a:ext cx="2914285" cy="29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10" grpId="0" bldLvl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285"/>
            <a:ext cx="3847619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24380"/>
            <a:ext cx="4333333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24380"/>
            <a:ext cx="1780952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62476"/>
            <a:ext cx="3390476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80" y="3590925"/>
            <a:ext cx="202628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19619"/>
            <a:ext cx="2485714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8220" b="44067"/>
          <a:stretch>
            <a:fillRect/>
          </a:stretch>
        </p:blipFill>
        <p:spPr>
          <a:xfrm>
            <a:off x="7608168" y="1724380"/>
            <a:ext cx="3672115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6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2724150" y="2997200"/>
            <a:ext cx="6744425" cy="317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0800000" cy="4534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6455" y="2462860"/>
            <a:ext cx="619047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455" y="3139182"/>
            <a:ext cx="2085714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7502114" y="764704"/>
            <a:ext cx="4270717" cy="200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312"/>
            <a:ext cx="5428571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15032"/>
            <a:ext cx="3323809" cy="30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34226"/>
            <a:ext cx="5876190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91524"/>
            <a:ext cx="3904761" cy="9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201333"/>
            <a:ext cx="2876190" cy="3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830053"/>
            <a:ext cx="6190476" cy="3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6872380" y="2145520"/>
            <a:ext cx="5173342" cy="2432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990"/>
            <a:ext cx="10800000" cy="4480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31990" y="4797425"/>
            <a:ext cx="3848735" cy="177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40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300952" y="1670514"/>
            <a:ext cx="295238" cy="28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281904" y="3690079"/>
            <a:ext cx="333333" cy="28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8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0" r="15552"/>
          <a:stretch/>
        </p:blipFill>
        <p:spPr>
          <a:xfrm>
            <a:off x="5519936" y="4436954"/>
            <a:ext cx="4680614" cy="237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0633" y="4725144"/>
            <a:ext cx="2059709" cy="189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34" y="999603"/>
            <a:ext cx="6663818" cy="30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234" y="1588485"/>
            <a:ext cx="4513013" cy="32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234" y="2186568"/>
            <a:ext cx="1746379" cy="32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234" y="2821456"/>
            <a:ext cx="2398974" cy="28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260" y="3401060"/>
            <a:ext cx="463232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234" y="4026824"/>
            <a:ext cx="3290547" cy="28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234" y="4634108"/>
            <a:ext cx="4797949" cy="32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234" y="5213789"/>
            <a:ext cx="6663818" cy="31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3070" y="5783580"/>
            <a:ext cx="786066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260" y="6282055"/>
            <a:ext cx="694690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3" r="58890"/>
          <a:stretch/>
        </p:blipFill>
        <p:spPr>
          <a:xfrm>
            <a:off x="6994115" y="1634323"/>
            <a:ext cx="4465186" cy="237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024812" y="1800844"/>
            <a:ext cx="4405248" cy="2032185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0" r="15552"/>
          <a:stretch/>
        </p:blipFill>
        <p:spPr>
          <a:xfrm>
            <a:off x="8184138" y="4221088"/>
            <a:ext cx="3888526" cy="1972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1" grpId="0" animBg="1"/>
      <p:bldP spid="12" grpId="0" animBg="1"/>
      <p:bldP spid="13" grpId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711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2419" y="1172892"/>
            <a:ext cx="292817" cy="28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2419" y="3395552"/>
            <a:ext cx="283372" cy="29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200949"/>
            <a:ext cx="295238" cy="28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5255258"/>
            <a:ext cx="333333" cy="28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6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21070"/>
            <a:ext cx="10800000" cy="195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318146" y="2545445"/>
            <a:ext cx="285714" cy="29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57960"/>
            <a:ext cx="266666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861464"/>
            <a:ext cx="561904" cy="28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666" y="2502261"/>
            <a:ext cx="752380" cy="32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 b="11222"/>
          <a:stretch>
            <a:fillRect/>
          </a:stretch>
        </p:blipFill>
        <p:spPr>
          <a:xfrm>
            <a:off x="4151630" y="2924810"/>
            <a:ext cx="3503930" cy="25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828490"/>
            <a:ext cx="10800000" cy="4349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8394" y="2898437"/>
            <a:ext cx="571428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020" y="4217670"/>
            <a:ext cx="1267460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22219" b="28674"/>
          <a:stretch>
            <a:fillRect/>
          </a:stretch>
        </p:blipFill>
        <p:spPr>
          <a:xfrm>
            <a:off x="7824470" y="4364990"/>
            <a:ext cx="3240315" cy="202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8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07865" y="3141345"/>
            <a:ext cx="3225165" cy="339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2024-05-12T08:22:30Z</dcterms:created>
  <dcterms:modified xsi:type="dcterms:W3CDTF">2024-05-13T03:35:31Z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