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5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9" r:id="rId22"/>
    <p:sldId id="350" r:id="rId23"/>
    <p:sldId id="35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711450" y="3033395"/>
            <a:ext cx="7176225" cy="79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439526"/>
            <a:ext cx="2180952" cy="33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3068465"/>
            <a:ext cx="1742857" cy="3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4373992"/>
            <a:ext cx="742857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00952" y="5720957"/>
            <a:ext cx="5542857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3500755"/>
            <a:ext cx="9064625" cy="326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039490"/>
            <a:ext cx="2657142" cy="2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658785"/>
            <a:ext cx="3352380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220914"/>
            <a:ext cx="1800000" cy="3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4811625"/>
            <a:ext cx="3285714" cy="3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411864"/>
            <a:ext cx="2733333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83"/>
            <a:ext cx="6009523" cy="86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16069"/>
            <a:ext cx="4466666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07078"/>
            <a:ext cx="2009523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79022"/>
            <a:ext cx="177142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723" y="1737306"/>
            <a:ext cx="2115037" cy="293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805" y="2163445"/>
            <a:ext cx="250190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5480" y="2703428"/>
            <a:ext cx="4112586" cy="2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5240" y="3192145"/>
            <a:ext cx="29146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3679825"/>
            <a:ext cx="344551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5505" y="4314857"/>
            <a:ext cx="2518959" cy="13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5480" y="5926285"/>
            <a:ext cx="3444291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5480" y="6483428"/>
            <a:ext cx="1516516" cy="23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28210" y="3933190"/>
            <a:ext cx="543560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1115254"/>
            <a:ext cx="1304761" cy="38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28210" y="3933190"/>
            <a:ext cx="543560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85825"/>
            <a:ext cx="39916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620056"/>
            <a:ext cx="3142857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10931"/>
            <a:ext cx="3714285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01805"/>
            <a:ext cx="2038095" cy="151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93490"/>
            <a:ext cx="4190476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193896"/>
            <a:ext cx="7742857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17644" y="955976"/>
            <a:ext cx="543560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175" y="972000"/>
            <a:ext cx="3589655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49730"/>
            <a:ext cx="665480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249667"/>
            <a:ext cx="3276190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40990"/>
            <a:ext cx="7318375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33374"/>
            <a:ext cx="4228571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593254"/>
            <a:ext cx="4850077" cy="2012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32400"/>
            <a:ext cx="10800000" cy="455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39053" y="1804176"/>
            <a:ext cx="285714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498"/>
            <a:ext cx="6838095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0789"/>
            <a:ext cx="6400000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21618"/>
            <a:ext cx="3333333" cy="33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13075"/>
            <a:ext cx="63309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13785"/>
            <a:ext cx="873252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214495"/>
            <a:ext cx="82664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05859"/>
            <a:ext cx="5428571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630824"/>
            <a:ext cx="4031573" cy="167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64704"/>
            <a:ext cx="10158340" cy="48619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416" y="4546808"/>
            <a:ext cx="2135689" cy="215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1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7224" cy="3919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9882" y="1556792"/>
            <a:ext cx="772635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882" y="2708920"/>
            <a:ext cx="772635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882" y="4797152"/>
            <a:ext cx="4990054" cy="5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9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08720"/>
            <a:ext cx="10873208" cy="5778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384" y="890329"/>
            <a:ext cx="6264696" cy="52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84" y="1431167"/>
            <a:ext cx="3816424" cy="62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84" y="2079239"/>
            <a:ext cx="3816424" cy="70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84" y="2780927"/>
            <a:ext cx="11017224" cy="12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384" y="4005064"/>
            <a:ext cx="47525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384" y="4797152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384" y="5373215"/>
            <a:ext cx="5184576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384" y="6093295"/>
            <a:ext cx="4392488" cy="59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9" y="3904984"/>
            <a:ext cx="2448272" cy="247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3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45113"/>
            <a:ext cx="266666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 b="20503"/>
          <a:stretch>
            <a:fillRect/>
          </a:stretch>
        </p:blipFill>
        <p:spPr>
          <a:xfrm>
            <a:off x="4583430" y="3429000"/>
            <a:ext cx="307149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5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27042"/>
            <a:ext cx="333333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239" r="38888" b="18560"/>
          <a:stretch>
            <a:fillRect/>
          </a:stretch>
        </p:blipFill>
        <p:spPr>
          <a:xfrm>
            <a:off x="4871720" y="4436745"/>
            <a:ext cx="1907540" cy="228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34125"/>
            <a:ext cx="333333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7962" r="7550" b="16633"/>
          <a:stretch>
            <a:fillRect/>
          </a:stretch>
        </p:blipFill>
        <p:spPr>
          <a:xfrm>
            <a:off x="4338955" y="3429000"/>
            <a:ext cx="259261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717718"/>
            <a:ext cx="333333" cy="28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22160"/>
          <a:stretch>
            <a:fillRect/>
          </a:stretch>
        </p:blipFill>
        <p:spPr>
          <a:xfrm>
            <a:off x="4177665" y="3357245"/>
            <a:ext cx="2928075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0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39909"/>
            <a:ext cx="333333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085892"/>
            <a:ext cx="285714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9116" r="13553"/>
          <a:stretch>
            <a:fillRect/>
          </a:stretch>
        </p:blipFill>
        <p:spPr>
          <a:xfrm>
            <a:off x="3359785" y="4941570"/>
            <a:ext cx="4192905" cy="207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6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397442"/>
            <a:ext cx="295238" cy="27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4285" y="3081028"/>
            <a:ext cx="1161904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739503"/>
            <a:ext cx="2000000" cy="34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4615" y="4980305"/>
            <a:ext cx="3384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2024-05-12T08:43:00Z</dcterms:created>
  <dcterms:modified xsi:type="dcterms:W3CDTF">2024-05-13T03:55:46Z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