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1" r:id="rId3"/>
    <p:sldId id="358" r:id="rId4"/>
    <p:sldId id="356" r:id="rId5"/>
    <p:sldId id="355" r:id="rId6"/>
    <p:sldId id="354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38.png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42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44.png"/><Relationship Id="rId5" Type="http://schemas.openxmlformats.org/officeDocument/2006/relationships/image" Target="../media/image46.pn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567940" y="3001645"/>
            <a:ext cx="6960325" cy="85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849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252728"/>
            <a:ext cx="285715" cy="2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7" t="6834" r="49553" b="16539"/>
          <a:stretch>
            <a:fillRect/>
          </a:stretch>
        </p:blipFill>
        <p:spPr>
          <a:xfrm>
            <a:off x="5049520" y="4653280"/>
            <a:ext cx="2140585" cy="202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2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1667965"/>
            <a:ext cx="580952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142" y="2984416"/>
            <a:ext cx="1342857" cy="31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r="14888" b="1211"/>
          <a:stretch>
            <a:fillRect/>
          </a:stretch>
        </p:blipFill>
        <p:spPr>
          <a:xfrm>
            <a:off x="4584065" y="3573780"/>
            <a:ext cx="2802255" cy="301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3150212"/>
            <a:ext cx="1980952" cy="36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7380" y="2322195"/>
            <a:ext cx="286893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3074413"/>
            <a:ext cx="571428" cy="31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4760" y="3352165"/>
            <a:ext cx="446532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532" y="3994662"/>
            <a:ext cx="4715090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3429000"/>
            <a:ext cx="3511550" cy="339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2581910"/>
            <a:ext cx="476186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3181985"/>
            <a:ext cx="614299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781742"/>
            <a:ext cx="4476190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4381500"/>
            <a:ext cx="8467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047" y="4991361"/>
            <a:ext cx="4561904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047" y="5619981"/>
            <a:ext cx="1695238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047" y="6220028"/>
            <a:ext cx="1676190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bldLvl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567" y="3106368"/>
            <a:ext cx="2552230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5456" y="3553747"/>
            <a:ext cx="2272789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5456" y="4029087"/>
            <a:ext cx="1695277" cy="25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5456" y="4448504"/>
            <a:ext cx="2347307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5456" y="4895883"/>
            <a:ext cx="1676648" cy="3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5456" y="5389864"/>
            <a:ext cx="2328677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5456" y="5855883"/>
            <a:ext cx="5160350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5456" y="6321902"/>
            <a:ext cx="2039921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374337"/>
            <a:ext cx="2304761" cy="31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003957"/>
            <a:ext cx="3723809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624038"/>
            <a:ext cx="4942857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244119"/>
            <a:ext cx="4895238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864200"/>
            <a:ext cx="4438095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5484281"/>
            <a:ext cx="4800000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744"/>
            <a:ext cx="1771428" cy="26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2831"/>
            <a:ext cx="3104761" cy="28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04467"/>
            <a:ext cx="7104761" cy="31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34753"/>
            <a:ext cx="4238095" cy="29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559991"/>
            <a:ext cx="2304256" cy="2542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747172"/>
            <a:ext cx="6952380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4367055"/>
            <a:ext cx="7123809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967866"/>
            <a:ext cx="2895238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5587750"/>
            <a:ext cx="3028571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5080"/>
            <a:ext cx="10800000" cy="477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62863" y="1628047"/>
            <a:ext cx="295238" cy="2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262863" y="5202230"/>
            <a:ext cx="295238" cy="2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924"/>
            <a:ext cx="5457142" cy="32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12518"/>
            <a:ext cx="1885714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76048"/>
            <a:ext cx="5276190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3960" y="1468669"/>
            <a:ext cx="1993121" cy="2458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735864"/>
            <a:ext cx="4838095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4240984"/>
            <a:ext cx="4285714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03288"/>
            <a:ext cx="1561904" cy="7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5832589"/>
            <a:ext cx="4390476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6375831"/>
            <a:ext cx="1704761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30"/>
            <a:ext cx="7838095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29917"/>
            <a:ext cx="3647619" cy="33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54344"/>
            <a:ext cx="6190476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07376"/>
            <a:ext cx="3790476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74592"/>
            <a:ext cx="3580952" cy="3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410" y="3727624"/>
            <a:ext cx="4374634" cy="2006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4269105"/>
            <a:ext cx="57645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964687"/>
            <a:ext cx="5466666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5431790"/>
            <a:ext cx="68795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6117706"/>
            <a:ext cx="3304761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08685"/>
            <a:ext cx="6121400" cy="152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210" y="2629231"/>
            <a:ext cx="3695316" cy="26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95" y="3067685"/>
            <a:ext cx="72459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3577590"/>
            <a:ext cx="648271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895" y="4176395"/>
            <a:ext cx="46107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210" y="4814986"/>
            <a:ext cx="2120556" cy="24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210" y="5325592"/>
            <a:ext cx="4169533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210" y="5889947"/>
            <a:ext cx="2308454" cy="25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4210" y="6436385"/>
            <a:ext cx="3901108" cy="24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806" y="1700808"/>
            <a:ext cx="2530833" cy="1943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2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10800000" cy="485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b="5840"/>
          <a:stretch>
            <a:fillRect/>
          </a:stretch>
        </p:blipFill>
        <p:spPr>
          <a:xfrm>
            <a:off x="8040370" y="4653280"/>
            <a:ext cx="296672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7" y="1026169"/>
            <a:ext cx="5460489" cy="30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95" y="1621790"/>
            <a:ext cx="476567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860" y="2209165"/>
            <a:ext cx="370014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2765090"/>
            <a:ext cx="5894070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97" y="3445730"/>
            <a:ext cx="1705838" cy="23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7" y="4014507"/>
            <a:ext cx="7121200" cy="28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0720" y="4587875"/>
            <a:ext cx="673671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895" y="5242560"/>
            <a:ext cx="603821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3897" y="5856263"/>
            <a:ext cx="2779885" cy="27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897" y="6461153"/>
            <a:ext cx="2635476" cy="27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b="5840"/>
          <a:stretch>
            <a:fillRect/>
          </a:stretch>
        </p:blipFill>
        <p:spPr>
          <a:xfrm>
            <a:off x="6699334" y="846770"/>
            <a:ext cx="3213090" cy="2339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  <p:bldP spid="15" grpId="0" animBg="1"/>
      <p:bldP spid="16" grpId="0" animBg="1"/>
      <p:bldP spid="18" grpId="0" bldLvl="0" animBg="1"/>
      <p:bldP spid="19" grpId="0" bldLvl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1" y="1057910"/>
            <a:ext cx="2029634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77733"/>
            <a:ext cx="7666666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235" y="2294255"/>
            <a:ext cx="733234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27072"/>
            <a:ext cx="4780952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546973"/>
            <a:ext cx="2971428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195485"/>
            <a:ext cx="2114285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786775"/>
            <a:ext cx="7761904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416213"/>
            <a:ext cx="4657142" cy="28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6064725"/>
            <a:ext cx="1866666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1" r="7911" b="60806"/>
          <a:stretch>
            <a:fillRect/>
          </a:stretch>
        </p:blipFill>
        <p:spPr>
          <a:xfrm>
            <a:off x="8832304" y="1125219"/>
            <a:ext cx="3168352" cy="206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b="5840"/>
          <a:stretch>
            <a:fillRect/>
          </a:stretch>
        </p:blipFill>
        <p:spPr>
          <a:xfrm>
            <a:off x="8808640" y="972000"/>
            <a:ext cx="2998476" cy="218339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711625" y="1057910"/>
            <a:ext cx="438831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4439920" y="3645535"/>
            <a:ext cx="3071585" cy="259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79976" y="3933056"/>
            <a:ext cx="3170307" cy="21979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97"/>
          <a:stretch/>
        </p:blipFill>
        <p:spPr>
          <a:xfrm>
            <a:off x="1847528" y="3618943"/>
            <a:ext cx="3024336" cy="259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782477"/>
            <a:ext cx="295238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7" b="17417"/>
          <a:stretch>
            <a:fillRect/>
          </a:stretch>
        </p:blipFill>
        <p:spPr>
          <a:xfrm>
            <a:off x="4919980" y="3789045"/>
            <a:ext cx="2351495" cy="251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769"/>
            <a:ext cx="6990476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490" y="1620947"/>
            <a:ext cx="6142990" cy="32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19960"/>
            <a:ext cx="873315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305" y="2800350"/>
            <a:ext cx="58102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10268"/>
            <a:ext cx="1695238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4439920" y="3645535"/>
            <a:ext cx="3071585" cy="259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bldLvl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r="36219"/>
          <a:stretch>
            <a:fillRect/>
          </a:stretch>
        </p:blipFill>
        <p:spPr>
          <a:xfrm>
            <a:off x="8832304" y="1888490"/>
            <a:ext cx="3144520" cy="217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037" y="999000"/>
            <a:ext cx="8424306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37" y="1557000"/>
            <a:ext cx="5628191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2096770"/>
            <a:ext cx="778637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9915" y="2646045"/>
            <a:ext cx="576707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037" y="3186000"/>
            <a:ext cx="7030744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037" y="3744000"/>
            <a:ext cx="6554237" cy="13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037" y="5346000"/>
            <a:ext cx="5637182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037" y="5913000"/>
            <a:ext cx="2886021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037" y="6426000"/>
            <a:ext cx="1744199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76320" y="1987173"/>
            <a:ext cx="2880320" cy="199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432977"/>
            <a:ext cx="266666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2" r="39552" b="21744"/>
          <a:stretch>
            <a:fillRect/>
          </a:stretch>
        </p:blipFill>
        <p:spPr>
          <a:xfrm>
            <a:off x="3863975" y="3483610"/>
            <a:ext cx="3600360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413398"/>
            <a:ext cx="323809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r="16222" b="18583"/>
          <a:stretch>
            <a:fillRect/>
          </a:stretch>
        </p:blipFill>
        <p:spPr>
          <a:xfrm>
            <a:off x="4584065" y="3573145"/>
            <a:ext cx="2376080" cy="248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27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05170"/>
            <a:ext cx="10800000" cy="180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140315" y="2957830"/>
            <a:ext cx="33020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 b="20354"/>
          <a:stretch>
            <a:fillRect/>
          </a:stretch>
        </p:blipFill>
        <p:spPr>
          <a:xfrm>
            <a:off x="4511675" y="3933825"/>
            <a:ext cx="242388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9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926828"/>
            <a:ext cx="323809" cy="28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t="18565" r="19556" b="18307"/>
          <a:stretch>
            <a:fillRect/>
          </a:stretch>
        </p:blipFill>
        <p:spPr>
          <a:xfrm>
            <a:off x="3503930" y="4149090"/>
            <a:ext cx="532819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460161"/>
            <a:ext cx="266666" cy="28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91" b="20921"/>
          <a:stretch>
            <a:fillRect/>
          </a:stretch>
        </p:blipFill>
        <p:spPr>
          <a:xfrm>
            <a:off x="4871720" y="3717290"/>
            <a:ext cx="206384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861918"/>
            <a:ext cx="323809" cy="2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2024-05-12T09:17:27Z</dcterms:created>
  <dcterms:modified xsi:type="dcterms:W3CDTF">2024-05-13T04:15:28Z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