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0" r:id="rId3"/>
    <p:sldId id="357" r:id="rId4"/>
    <p:sldId id="356" r:id="rId5"/>
    <p:sldId id="355" r:id="rId6"/>
    <p:sldId id="354" r:id="rId7"/>
    <p:sldId id="352" r:id="rId8"/>
    <p:sldId id="351" r:id="rId9"/>
    <p:sldId id="350" r:id="rId10"/>
    <p:sldId id="349" r:id="rId11"/>
    <p:sldId id="348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3071495" y="3141345"/>
            <a:ext cx="5880190" cy="77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5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285" y="1781989"/>
            <a:ext cx="1600000" cy="38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2439509"/>
            <a:ext cx="4114285" cy="38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476" y="2439509"/>
            <a:ext cx="3323809" cy="38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3087501"/>
            <a:ext cx="800000" cy="38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8330" y="4363085"/>
            <a:ext cx="117157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2380" y="2410505"/>
            <a:ext cx="580952" cy="32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 b="19503"/>
          <a:stretch>
            <a:fillRect/>
          </a:stretch>
        </p:blipFill>
        <p:spPr>
          <a:xfrm>
            <a:off x="3215640" y="3285490"/>
            <a:ext cx="5951945" cy="231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0952" y="2383148"/>
            <a:ext cx="419047" cy="28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1904" y="3708483"/>
            <a:ext cx="238095" cy="28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r="11554" b="17006"/>
          <a:stretch>
            <a:fillRect/>
          </a:stretch>
        </p:blipFill>
        <p:spPr>
          <a:xfrm>
            <a:off x="4584065" y="3994785"/>
            <a:ext cx="3312070" cy="238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4453429"/>
            <a:ext cx="8095237" cy="33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5073409"/>
            <a:ext cx="9295238" cy="32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3192568"/>
            <a:ext cx="638095" cy="333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047" y="3173507"/>
            <a:ext cx="2657142" cy="38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3840631"/>
            <a:ext cx="1619047" cy="3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1248500"/>
            <a:ext cx="590476" cy="2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7619" y="1191293"/>
            <a:ext cx="4161904" cy="38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095" y="1868242"/>
            <a:ext cx="4152380" cy="38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4285" y="3222141"/>
            <a:ext cx="2000000" cy="343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62857" y="3899091"/>
            <a:ext cx="571428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77142" y="4576040"/>
            <a:ext cx="2000000" cy="333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7482" y="3424935"/>
            <a:ext cx="3023097" cy="25431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5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3173095"/>
            <a:ext cx="596773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3839712"/>
            <a:ext cx="2723809" cy="27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4458986"/>
            <a:ext cx="2123809" cy="3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5125896"/>
            <a:ext cx="4428571" cy="27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8571" y="5754697"/>
            <a:ext cx="5638095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3010691"/>
            <a:ext cx="6571428" cy="32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629920"/>
            <a:ext cx="4447619" cy="33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4249149"/>
            <a:ext cx="3247619" cy="31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48329"/>
            <a:ext cx="4390476" cy="31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68506"/>
            <a:ext cx="2876190" cy="29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79141"/>
            <a:ext cx="5019047" cy="31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89777"/>
            <a:ext cx="1942857" cy="31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509953"/>
            <a:ext cx="5466666" cy="30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537795"/>
            <a:ext cx="3339402" cy="2216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0952" y="2441484"/>
            <a:ext cx="1933333" cy="2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r="8220" b="36817"/>
          <a:stretch>
            <a:fillRect/>
          </a:stretch>
        </p:blipFill>
        <p:spPr>
          <a:xfrm>
            <a:off x="4151630" y="4365625"/>
            <a:ext cx="3527970" cy="216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24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415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291428" y="1790780"/>
            <a:ext cx="295237" cy="286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18"/>
          <a:stretch/>
        </p:blipFill>
        <p:spPr>
          <a:xfrm>
            <a:off x="720090" y="972185"/>
            <a:ext cx="10776510" cy="343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9966"/>
            <a:ext cx="5228571" cy="33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49421"/>
            <a:ext cx="4838095" cy="3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5760" y="2465070"/>
            <a:ext cx="636397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2600" y="3393440"/>
            <a:ext cx="654240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081145"/>
            <a:ext cx="811466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2778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60010" y="3213100"/>
            <a:ext cx="2604770" cy="2887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1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850"/>
            <a:ext cx="7571428" cy="32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86891"/>
            <a:ext cx="5076190" cy="33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15996"/>
            <a:ext cx="7400000" cy="30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935605"/>
            <a:ext cx="7571105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308160"/>
            <a:ext cx="8114285" cy="32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975393"/>
            <a:ext cx="4638095" cy="31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5642625"/>
            <a:ext cx="2933333" cy="33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91105" y="934393"/>
            <a:ext cx="2341399" cy="2595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  <p:bldP spid="13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3118554"/>
            <a:ext cx="8180952" cy="34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3729129"/>
            <a:ext cx="4333333" cy="34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1115" y="4361180"/>
            <a:ext cx="879475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39215" y="5325110"/>
            <a:ext cx="3941445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7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1075690"/>
            <a:ext cx="951611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096028"/>
            <a:ext cx="4333333" cy="33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705670"/>
            <a:ext cx="5800000" cy="33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5063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1"/>
            </p:custDataLst>
          </p:nvPr>
        </p:nvSpPr>
        <p:spPr bwMode="white">
          <a:xfrm>
            <a:off x="7176135" y="5526119"/>
            <a:ext cx="449580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5168" y="5350986"/>
            <a:ext cx="3208298" cy="13183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0800000" cy="4522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390" y="1535645"/>
            <a:ext cx="5609590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304" y="2766657"/>
            <a:ext cx="5914285" cy="33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304" y="3396346"/>
            <a:ext cx="1866666" cy="33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304" y="4045117"/>
            <a:ext cx="2904761" cy="29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5305" y="4670640"/>
            <a:ext cx="313372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7304" y="5285414"/>
            <a:ext cx="2904761" cy="29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2728" y="1033037"/>
            <a:ext cx="4078306" cy="16758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10" grpId="0" bldLvl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0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960"/>
            <a:ext cx="2809523" cy="30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15764"/>
            <a:ext cx="2952380" cy="29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35568"/>
            <a:ext cx="6504761" cy="30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55372"/>
            <a:ext cx="2333333" cy="30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584711"/>
            <a:ext cx="1780952" cy="31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2516" y="3383225"/>
            <a:ext cx="4041876" cy="1660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7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24695"/>
            <a:ext cx="5942857" cy="31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945" y="1724025"/>
            <a:ext cx="457263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384434"/>
            <a:ext cx="4809523" cy="31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001010"/>
            <a:ext cx="459613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634629"/>
            <a:ext cx="3685714" cy="29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940046"/>
            <a:ext cx="4100521" cy="1685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animBg="1"/>
      <p:bldP spid="10" grpId="0" bldLvl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5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724964"/>
            <a:ext cx="333333" cy="28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1904" y="5241974"/>
            <a:ext cx="333333" cy="28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39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3333" y="1668367"/>
            <a:ext cx="447619" cy="28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2857" y="3643988"/>
            <a:ext cx="447619" cy="28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8" t="28904" r="7550" b="5279"/>
          <a:stretch>
            <a:fillRect/>
          </a:stretch>
        </p:blipFill>
        <p:spPr>
          <a:xfrm>
            <a:off x="4151630" y="4149725"/>
            <a:ext cx="3966210" cy="245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327336"/>
            <a:ext cx="4180952" cy="33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928647"/>
            <a:ext cx="2009523" cy="31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459480"/>
            <a:ext cx="498411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140814"/>
            <a:ext cx="1990476" cy="31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720590"/>
            <a:ext cx="53181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67355"/>
            <a:ext cx="1980952" cy="33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96720"/>
            <a:ext cx="809498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97448"/>
            <a:ext cx="4847619" cy="3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07726"/>
            <a:ext cx="2590476" cy="35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8" t="28904" r="7550" b="5279"/>
          <a:stretch>
            <a:fillRect/>
          </a:stretch>
        </p:blipFill>
        <p:spPr>
          <a:xfrm>
            <a:off x="4151630" y="4149725"/>
            <a:ext cx="3966210" cy="245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7619" y="1858223"/>
            <a:ext cx="266666" cy="28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952" y="4488306"/>
            <a:ext cx="295238" cy="28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0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858223"/>
            <a:ext cx="295238" cy="28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393186"/>
            <a:ext cx="333333" cy="28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 b="14510"/>
          <a:stretch>
            <a:fillRect/>
          </a:stretch>
        </p:blipFill>
        <p:spPr>
          <a:xfrm>
            <a:off x="4800600" y="3500755"/>
            <a:ext cx="2639785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850571"/>
            <a:ext cx="266666" cy="28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1" r="42885" b="17028"/>
          <a:stretch>
            <a:fillRect/>
          </a:stretch>
        </p:blipFill>
        <p:spPr>
          <a:xfrm>
            <a:off x="4224020" y="3068955"/>
            <a:ext cx="3240405" cy="238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2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820498"/>
            <a:ext cx="285714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764355"/>
            <a:ext cx="10800000" cy="4314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3153" y="3980803"/>
            <a:ext cx="295237" cy="28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26" r="10219" b="17006"/>
          <a:stretch>
            <a:fillRect/>
          </a:stretch>
        </p:blipFill>
        <p:spPr>
          <a:xfrm>
            <a:off x="4799965" y="5078095"/>
            <a:ext cx="2463800" cy="1746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2024-05-12T08:10:02Z</dcterms:created>
  <dcterms:modified xsi:type="dcterms:W3CDTF">2024-05-13T03:25:32Z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