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24" r:id="rId2"/>
    <p:sldId id="359" r:id="rId3"/>
    <p:sldId id="356" r:id="rId4"/>
    <p:sldId id="355" r:id="rId5"/>
    <p:sldId id="354" r:id="rId6"/>
    <p:sldId id="351" r:id="rId7"/>
    <p:sldId id="350" r:id="rId8"/>
    <p:sldId id="349" r:id="rId9"/>
    <p:sldId id="348" r:id="rId10"/>
    <p:sldId id="396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3" r:id="rId25"/>
    <p:sldId id="332" r:id="rId26"/>
    <p:sldId id="331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3143885" y="3004820"/>
            <a:ext cx="6024335" cy="848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35"/>
          <a:stretch>
            <a:fillRect/>
          </a:stretch>
        </p:blipFill>
        <p:spPr>
          <a:xfrm>
            <a:off x="660400" y="980625"/>
            <a:ext cx="10800080" cy="24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841262" y="1721676"/>
            <a:ext cx="171428" cy="27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260600" y="2911475"/>
            <a:ext cx="36468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5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7305" y="4127500"/>
            <a:ext cx="233235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9365" y="4818380"/>
            <a:ext cx="159258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8255" y="5389245"/>
            <a:ext cx="214058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6438" y="6021473"/>
            <a:ext cx="1315950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080" y="3573145"/>
            <a:ext cx="3203575" cy="3181350"/>
          </a:xfrm>
          <a:prstGeom prst="rect">
            <a:avLst/>
          </a:prstGeom>
        </p:spPr>
      </p:pic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white">
          <a:xfrm>
            <a:off x="3683000" y="4221480"/>
            <a:ext cx="236918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2861945" y="4799330"/>
            <a:ext cx="236918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3" grpId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8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0952" y="2246473"/>
            <a:ext cx="247619" cy="2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0476" y="2934044"/>
            <a:ext cx="323809" cy="27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7" t="14695" r="7676"/>
          <a:stretch/>
        </p:blipFill>
        <p:spPr>
          <a:xfrm>
            <a:off x="6605409" y="3597539"/>
            <a:ext cx="3090991" cy="312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3" y="3427155"/>
            <a:ext cx="2952329" cy="3346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35310"/>
            <a:ext cx="5133333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1628775"/>
            <a:ext cx="3666490" cy="415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048297"/>
            <a:ext cx="5990476" cy="3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640" y="3695700"/>
            <a:ext cx="4958080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896011"/>
            <a:ext cx="2276190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5515091"/>
            <a:ext cx="3095238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6115121"/>
            <a:ext cx="3552380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596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6345" y="3792855"/>
            <a:ext cx="601916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3138" y="4771303"/>
            <a:ext cx="5102893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8525" y="5313421"/>
            <a:ext cx="3063428" cy="27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8525" y="5880950"/>
            <a:ext cx="1455551" cy="24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8525" y="6414597"/>
            <a:ext cx="3029578" cy="25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60850" y="2925445"/>
            <a:ext cx="3670300" cy="3779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9105" y="972185"/>
            <a:ext cx="17119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76" y="1810568"/>
            <a:ext cx="952380" cy="31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96200" y="4365104"/>
            <a:ext cx="2307595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095"/>
            <a:ext cx="5314285" cy="343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2633"/>
            <a:ext cx="4495238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372995"/>
            <a:ext cx="664083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480435"/>
            <a:ext cx="210502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836930"/>
            <a:ext cx="3789045" cy="3129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60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3660"/>
            <a:ext cx="10800000" cy="5088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247615" y="1639423"/>
            <a:ext cx="295238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247615" y="3545278"/>
            <a:ext cx="285714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19656"/>
            <a:ext cx="5238095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77315"/>
            <a:ext cx="4761904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362200"/>
            <a:ext cx="464947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92632"/>
            <a:ext cx="5219047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88416"/>
            <a:ext cx="1857142" cy="29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725" y="4315460"/>
            <a:ext cx="272351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346860"/>
            <a:ext cx="1980952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6004519"/>
            <a:ext cx="5066666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2" grpId="0" bldLvl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28490"/>
            <a:ext cx="10800000" cy="3016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05885" y="3841115"/>
            <a:ext cx="4284980" cy="289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05885" y="3841115"/>
            <a:ext cx="4284980" cy="289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581"/>
            <a:ext cx="4276190" cy="31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33550"/>
            <a:ext cx="628904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773610"/>
            <a:ext cx="2057142" cy="31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421808"/>
            <a:ext cx="2885714" cy="27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098290"/>
            <a:ext cx="726694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104765"/>
            <a:ext cx="738124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908685"/>
            <a:ext cx="389509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animBg="1"/>
      <p:bldP spid="12" grpId="0" animBg="1"/>
      <p:bldP spid="13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495" y="4524375"/>
            <a:ext cx="161607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2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8390"/>
            <a:ext cx="49136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28470"/>
            <a:ext cx="282257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509739"/>
            <a:ext cx="1933333" cy="2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3068770"/>
            <a:ext cx="10800000" cy="2897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623484" y="3116432"/>
            <a:ext cx="5980952" cy="32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623570" y="3703955"/>
            <a:ext cx="562356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623570" y="4320540"/>
            <a:ext cx="67786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623484" y="4975251"/>
            <a:ext cx="1933333" cy="32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623484" y="5642519"/>
            <a:ext cx="1542857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855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55820" y="4149090"/>
            <a:ext cx="2695575" cy="2582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7619" y="1248768"/>
            <a:ext cx="961904" cy="30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08168" y="3933056"/>
            <a:ext cx="2695575" cy="2582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143"/>
            <a:ext cx="7180952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10981"/>
            <a:ext cx="2647619" cy="27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21150"/>
            <a:ext cx="2028571" cy="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21785"/>
            <a:ext cx="2419047" cy="33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60555"/>
            <a:ext cx="3838095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80257"/>
            <a:ext cx="6047619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909494"/>
            <a:ext cx="3495238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615" y="1066165"/>
            <a:ext cx="2649220" cy="253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715248"/>
            <a:ext cx="295238" cy="2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3333" y="3630543"/>
            <a:ext cx="323809" cy="2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2380" y="5622069"/>
            <a:ext cx="285714" cy="2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8832"/>
            <a:ext cx="8838095" cy="3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58264"/>
            <a:ext cx="4152380" cy="3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25344"/>
            <a:ext cx="2228571" cy="28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16187"/>
            <a:ext cx="8333333" cy="3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83268"/>
            <a:ext cx="2361904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64581"/>
            <a:ext cx="6961904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8811" y="4040570"/>
            <a:ext cx="2581189" cy="2436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820751"/>
            <a:ext cx="266666" cy="28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809" y="4376544"/>
            <a:ext cx="333333" cy="28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2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305" y="2204535"/>
            <a:ext cx="10800000" cy="128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261638" y="2405297"/>
            <a:ext cx="333333" cy="28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 b="16748"/>
          <a:stretch>
            <a:fillRect/>
          </a:stretch>
        </p:blipFill>
        <p:spPr>
          <a:xfrm>
            <a:off x="4151630" y="3789045"/>
            <a:ext cx="3431630" cy="274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829191"/>
            <a:ext cx="295238" cy="2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2765"/>
            <a:ext cx="10800000" cy="3261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850629"/>
            <a:ext cx="266666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9" r="34890" b="16773"/>
          <a:stretch>
            <a:fillRect/>
          </a:stretch>
        </p:blipFill>
        <p:spPr>
          <a:xfrm>
            <a:off x="4368165" y="4004945"/>
            <a:ext cx="3456305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6190" y="1726268"/>
            <a:ext cx="866666" cy="30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0205" y="2803525"/>
            <a:ext cx="144843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87"/>
          <a:stretch>
            <a:fillRect/>
          </a:stretch>
        </p:blipFill>
        <p:spPr>
          <a:xfrm>
            <a:off x="720090" y="1111250"/>
            <a:ext cx="10800080" cy="188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2531825"/>
            <a:ext cx="247619" cy="28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6" r="3552" b="16767"/>
          <a:stretch>
            <a:fillRect/>
          </a:stretch>
        </p:blipFill>
        <p:spPr>
          <a:xfrm>
            <a:off x="4511675" y="2996565"/>
            <a:ext cx="3035300" cy="2629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2024-05-12T07:06:32Z</dcterms:created>
  <dcterms:modified xsi:type="dcterms:W3CDTF">2024-05-13T03:03:26Z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