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1" r:id="rId3"/>
    <p:sldId id="358" r:id="rId4"/>
    <p:sldId id="357" r:id="rId5"/>
    <p:sldId id="356" r:id="rId6"/>
    <p:sldId id="355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8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071495" y="2986405"/>
            <a:ext cx="5951945" cy="88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761" y="2048237"/>
            <a:ext cx="1276191" cy="3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867321"/>
            <a:ext cx="1314285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4095947"/>
            <a:ext cx="561904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1758494"/>
            <a:ext cx="619047" cy="28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94" r="67556" b="17469"/>
          <a:stretch>
            <a:fillRect/>
          </a:stretch>
        </p:blipFill>
        <p:spPr>
          <a:xfrm>
            <a:off x="4151630" y="2853055"/>
            <a:ext cx="350393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904" y="3404719"/>
            <a:ext cx="571428" cy="31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19" y="4082064"/>
            <a:ext cx="247619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33555" b="17464"/>
          <a:stretch>
            <a:fillRect/>
          </a:stretch>
        </p:blipFill>
        <p:spPr>
          <a:xfrm>
            <a:off x="5160010" y="4653280"/>
            <a:ext cx="2127885" cy="191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489269"/>
            <a:ext cx="5333333" cy="3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4089982"/>
            <a:ext cx="4285714" cy="31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681159"/>
            <a:ext cx="5076190" cy="3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5262800"/>
            <a:ext cx="3952380" cy="33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068320"/>
            <a:ext cx="620395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4240523"/>
            <a:ext cx="5580952" cy="35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4878705"/>
            <a:ext cx="4435475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9047" y="6060604"/>
            <a:ext cx="1828571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5540" y="2991485"/>
            <a:ext cx="3531235" cy="364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2904490"/>
            <a:ext cx="623062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2370" y="3945255"/>
            <a:ext cx="369951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4564948"/>
            <a:ext cx="1714285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5174892"/>
            <a:ext cx="4723809" cy="2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3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5535"/>
            <a:ext cx="48094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24660"/>
            <a:ext cx="422846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53472"/>
            <a:ext cx="4590476" cy="29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72753"/>
            <a:ext cx="5371428" cy="30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592034"/>
            <a:ext cx="5742857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605045"/>
            <a:ext cx="2733469" cy="2148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60" r="12662" b="53585"/>
          <a:stretch>
            <a:fillRect/>
          </a:stretch>
        </p:blipFill>
        <p:spPr>
          <a:xfrm>
            <a:off x="4727575" y="3861435"/>
            <a:ext cx="2736125" cy="267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58"/>
          <a:stretch/>
        </p:blipFill>
        <p:spPr>
          <a:xfrm>
            <a:off x="720090" y="972185"/>
            <a:ext cx="1005643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7350" y="1033780"/>
            <a:ext cx="483171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530" y="2071370"/>
            <a:ext cx="4737735" cy="154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618" y="3909511"/>
            <a:ext cx="2565175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530" y="4458335"/>
            <a:ext cx="306578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4530" y="5024120"/>
            <a:ext cx="325882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4618" y="5581769"/>
            <a:ext cx="1397578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75920" y="6130290"/>
            <a:ext cx="394843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8" grpId="0" animBg="1"/>
      <p:bldP spid="19" grpId="0" bldLvl="0" animBg="1"/>
      <p:bldP spid="22" grpId="0" bldLvl="0" animBg="1"/>
      <p:bldP spid="24" grpId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96070"/>
            <a:ext cx="7838095" cy="6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60" r="12662" b="53585"/>
          <a:stretch>
            <a:fillRect/>
          </a:stretch>
        </p:blipFill>
        <p:spPr>
          <a:xfrm>
            <a:off x="4751937" y="2852936"/>
            <a:ext cx="2736125" cy="267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10775"/>
            <a:ext cx="10800000" cy="62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27"/>
          <a:stretch/>
        </p:blipFill>
        <p:spPr>
          <a:xfrm>
            <a:off x="551384" y="1772816"/>
            <a:ext cx="10800000" cy="3932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9941374" y="1923404"/>
            <a:ext cx="475105" cy="42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9935504" y="4639390"/>
            <a:ext cx="480975" cy="3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845"/>
            <a:ext cx="10800000" cy="3289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39920" y="4005064"/>
            <a:ext cx="3246120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"/>
          <a:stretch/>
        </p:blipFill>
        <p:spPr>
          <a:xfrm>
            <a:off x="720090" y="972185"/>
            <a:ext cx="10776510" cy="383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43840"/>
            <a:ext cx="4571428" cy="2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68909"/>
            <a:ext cx="3695238" cy="2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22617"/>
            <a:ext cx="5961904" cy="79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253661"/>
            <a:ext cx="4466666" cy="28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55103"/>
            <a:ext cx="2933333" cy="2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427904"/>
            <a:ext cx="2771428" cy="30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392144" y="1052736"/>
            <a:ext cx="3056691" cy="2517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10218" b="30344"/>
          <a:stretch>
            <a:fillRect/>
          </a:stretch>
        </p:blipFill>
        <p:spPr>
          <a:xfrm>
            <a:off x="8760296" y="3481933"/>
            <a:ext cx="2611284" cy="2254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07415"/>
            <a:ext cx="1885618" cy="18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804266"/>
            <a:ext cx="3895238" cy="2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05478"/>
            <a:ext cx="1742857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30346"/>
            <a:ext cx="3628571" cy="33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841997" y="3531228"/>
            <a:ext cx="2678003" cy="220547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567608" y="907415"/>
            <a:ext cx="6552728" cy="18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1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326207"/>
            <a:ext cx="4342857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907944"/>
            <a:ext cx="6342857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527828"/>
            <a:ext cx="3352380" cy="3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090670"/>
            <a:ext cx="440372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653156"/>
            <a:ext cx="6885714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1" y="5274310"/>
            <a:ext cx="1597586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536180" y="2205355"/>
            <a:ext cx="3536950" cy="35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9577" y="5274310"/>
            <a:ext cx="3956758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2" grpId="0" animBg="1"/>
      <p:bldP spid="15" grpId="0" bldLvl="0" animBg="1"/>
      <p:bldP spid="2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3225"/>
            <a:ext cx="10800000" cy="494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64425" y="5050790"/>
            <a:ext cx="3275965" cy="180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2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778" y="1037242"/>
            <a:ext cx="4745752" cy="30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778" y="1596466"/>
            <a:ext cx="3759380" cy="31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778" y="2165009"/>
            <a:ext cx="5676292" cy="32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778" y="2742873"/>
            <a:ext cx="5090052" cy="28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778" y="3367339"/>
            <a:ext cx="4922554" cy="31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778" y="4001126"/>
            <a:ext cx="4168817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2778" y="4588310"/>
            <a:ext cx="6513777" cy="32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9585" y="5200015"/>
            <a:ext cx="628840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2778" y="5827922"/>
            <a:ext cx="5936843" cy="28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2778" y="6424427"/>
            <a:ext cx="3591883" cy="31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457315" y="908685"/>
            <a:ext cx="3724275" cy="200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9" grpId="0" bldLvl="0" animBg="1"/>
      <p:bldP spid="20" grpId="0" animBg="1"/>
      <p:bldP spid="21" grpId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517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7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13755"/>
            <a:ext cx="10800000" cy="2464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862863" y="2447470"/>
            <a:ext cx="857142" cy="2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3481910" y="3068294"/>
            <a:ext cx="1561904" cy="30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160"/>
            <a:ext cx="3028571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01563"/>
            <a:ext cx="9409523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11733"/>
            <a:ext cx="6295238" cy="32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79136"/>
            <a:ext cx="4314285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08384"/>
            <a:ext cx="5219047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47171"/>
            <a:ext cx="7104761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95496"/>
            <a:ext cx="4742857" cy="3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43821"/>
            <a:ext cx="9428571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682608"/>
            <a:ext cx="9733333" cy="35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121275"/>
            <a:ext cx="739267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783339"/>
            <a:ext cx="10800000" cy="3212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0058" y="3069352"/>
            <a:ext cx="333333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82"/>
          <a:stretch/>
        </p:blipFill>
        <p:spPr>
          <a:xfrm>
            <a:off x="623392" y="980728"/>
            <a:ext cx="10800000" cy="180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9977031" y="1674774"/>
            <a:ext cx="446359" cy="53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881745" y="3357245"/>
            <a:ext cx="1708150" cy="233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white">
          <a:xfrm>
            <a:off x="4799965" y="3645535"/>
            <a:ext cx="431673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80325" y="3645535"/>
            <a:ext cx="2446655" cy="233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93"/>
          <a:stretch>
            <a:fillRect/>
          </a:stretch>
        </p:blipFill>
        <p:spPr>
          <a:xfrm>
            <a:off x="720090" y="972185"/>
            <a:ext cx="78245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02" y="1132000"/>
            <a:ext cx="2763420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402" y="1564941"/>
            <a:ext cx="3825552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402" y="2007294"/>
            <a:ext cx="3853750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02" y="2449647"/>
            <a:ext cx="1767085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402" y="2892000"/>
            <a:ext cx="4906481" cy="29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02" y="3324941"/>
            <a:ext cx="5733628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402" y="3767294"/>
            <a:ext cx="7688701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402" y="4209647"/>
            <a:ext cx="6814557" cy="29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402" y="4652000"/>
            <a:ext cx="6109603" cy="11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402" y="5969647"/>
            <a:ext cx="3872548" cy="28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402" y="6440235"/>
            <a:ext cx="1767085" cy="24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20280" y="972185"/>
            <a:ext cx="1575435" cy="2036445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7455535" y="919480"/>
            <a:ext cx="2268220" cy="213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5574665" y="919480"/>
            <a:ext cx="1925320" cy="21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950"/>
            <a:ext cx="6723809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105" y="1525270"/>
            <a:ext cx="996950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83336"/>
            <a:ext cx="2876190" cy="28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370" y="2412365"/>
            <a:ext cx="734758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870641"/>
            <a:ext cx="6780952" cy="29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301365"/>
            <a:ext cx="176212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738863"/>
            <a:ext cx="9695238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196827"/>
            <a:ext cx="2209523" cy="30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15020" y="1052830"/>
            <a:ext cx="1962150" cy="1995170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8324850" y="981075"/>
            <a:ext cx="2052320" cy="207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10" grpId="0" bldLvl="0" animBg="1"/>
      <p:bldP spid="11" grpId="0" animBg="1"/>
      <p:bldP spid="12" grpId="0" bldLvl="0" animBg="1"/>
      <p:bldP spid="13" grpId="0" animBg="1"/>
      <p:bldP spid="14" grpId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571" y="2545248"/>
            <a:ext cx="323809" cy="2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3335" y="1811655"/>
            <a:ext cx="3181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8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668672"/>
            <a:ext cx="323809" cy="28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 b="21073"/>
          <a:stretch>
            <a:fillRect/>
          </a:stretch>
        </p:blipFill>
        <p:spPr>
          <a:xfrm>
            <a:off x="4872355" y="3789045"/>
            <a:ext cx="249564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676792"/>
            <a:ext cx="333333" cy="2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9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338957"/>
            <a:ext cx="295238" cy="28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0" t="17747" r="40887" b="16700"/>
          <a:stretch>
            <a:fillRect/>
          </a:stretch>
        </p:blipFill>
        <p:spPr>
          <a:xfrm>
            <a:off x="4511675" y="3645535"/>
            <a:ext cx="3312705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78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395384"/>
            <a:ext cx="295238" cy="28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3" r="14888" b="18877"/>
          <a:stretch>
            <a:fillRect/>
          </a:stretch>
        </p:blipFill>
        <p:spPr>
          <a:xfrm>
            <a:off x="4944110" y="4509135"/>
            <a:ext cx="1939290" cy="225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2024-05-12T10:04:03Z</dcterms:created>
  <dcterms:modified xsi:type="dcterms:W3CDTF">2024-05-13T04:29:46Z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