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05" r:id="rId2"/>
    <p:sldId id="363" r:id="rId3"/>
    <p:sldId id="359" r:id="rId4"/>
    <p:sldId id="358" r:id="rId5"/>
    <p:sldId id="357" r:id="rId6"/>
    <p:sldId id="356" r:id="rId7"/>
    <p:sldId id="354" r:id="rId8"/>
    <p:sldId id="353" r:id="rId9"/>
    <p:sldId id="352" r:id="rId10"/>
    <p:sldId id="351" r:id="rId11"/>
    <p:sldId id="349" r:id="rId12"/>
    <p:sldId id="348" r:id="rId13"/>
    <p:sldId id="347" r:id="rId14"/>
    <p:sldId id="346" r:id="rId15"/>
    <p:sldId id="345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404" r:id="rId32"/>
    <p:sldId id="328" r:id="rId33"/>
    <p:sldId id="326" r:id="rId34"/>
    <p:sldId id="325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2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92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5.xml"/><Relationship Id="rId7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41.png"/><Relationship Id="rId4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41.png"/><Relationship Id="rId4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35505" y="2853055"/>
            <a:ext cx="7990205" cy="770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2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29523" y="3069996"/>
            <a:ext cx="2819047" cy="34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3737540"/>
            <a:ext cx="1038095" cy="295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16" r="72224" b="15528"/>
          <a:stretch>
            <a:fillRect/>
          </a:stretch>
        </p:blipFill>
        <p:spPr>
          <a:xfrm>
            <a:off x="4584065" y="4293235"/>
            <a:ext cx="2999740" cy="230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02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3333" y="1853331"/>
            <a:ext cx="247619" cy="28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8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3809" y="2482200"/>
            <a:ext cx="161904" cy="27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4" r="37553" b="15528"/>
          <a:stretch>
            <a:fillRect/>
          </a:stretch>
        </p:blipFill>
        <p:spPr>
          <a:xfrm>
            <a:off x="4439285" y="3141345"/>
            <a:ext cx="3312705" cy="317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5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1428" y="2480047"/>
            <a:ext cx="619047" cy="28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0476" y="3119535"/>
            <a:ext cx="419047" cy="27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82" t="23216" r="8220" b="15528"/>
          <a:stretch>
            <a:fillRect/>
          </a:stretch>
        </p:blipFill>
        <p:spPr>
          <a:xfrm>
            <a:off x="4799965" y="3861435"/>
            <a:ext cx="2807880" cy="230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9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3631973"/>
            <a:ext cx="3419047" cy="31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4213544"/>
            <a:ext cx="6847619" cy="29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215" y="4667250"/>
            <a:ext cx="682815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2380" y="5405289"/>
            <a:ext cx="3876190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1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2324622"/>
            <a:ext cx="4028571" cy="30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215" y="2905760"/>
            <a:ext cx="361886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428" y="4067790"/>
            <a:ext cx="3238095" cy="314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86666" y="3496260"/>
            <a:ext cx="2885714" cy="14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047" y="5239428"/>
            <a:ext cx="3847619" cy="28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9047" y="5858586"/>
            <a:ext cx="1657142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3610320"/>
            <a:ext cx="3933333" cy="31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4219896"/>
            <a:ext cx="1676190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4800898"/>
            <a:ext cx="2942857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5381900"/>
            <a:ext cx="4609523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047" y="5962902"/>
            <a:ext cx="3114285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456"/>
            <a:ext cx="3428571" cy="28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54733"/>
            <a:ext cx="2876190" cy="295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9405" y="2267585"/>
            <a:ext cx="753237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919288"/>
            <a:ext cx="3676190" cy="295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405505"/>
            <a:ext cx="717296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9340" y="1315639"/>
            <a:ext cx="2753388" cy="23713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335044"/>
            <a:ext cx="6466666" cy="32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2926014"/>
            <a:ext cx="5047619" cy="29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3497920"/>
            <a:ext cx="4695238" cy="32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4069827"/>
            <a:ext cx="1733333" cy="333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047" y="4679861"/>
            <a:ext cx="1933333" cy="28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9047" y="5289894"/>
            <a:ext cx="3152380" cy="25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9047" y="5833205"/>
            <a:ext cx="3809523" cy="28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46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4661" y="4508233"/>
            <a:ext cx="5843567" cy="3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50" y="4998249"/>
            <a:ext cx="3332587" cy="2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50" y="5405055"/>
            <a:ext cx="4855792" cy="28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50" y="5848843"/>
            <a:ext cx="3748007" cy="277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50" y="6320368"/>
            <a:ext cx="1643214" cy="2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613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1570"/>
            <a:ext cx="10800000" cy="2988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215238" y="1446609"/>
            <a:ext cx="295238" cy="286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0215238" y="3337329"/>
            <a:ext cx="295238" cy="286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 b="26234"/>
          <a:stretch>
            <a:fillRect/>
          </a:stretch>
        </p:blipFill>
        <p:spPr>
          <a:xfrm>
            <a:off x="4079875" y="4330700"/>
            <a:ext cx="3935820" cy="231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0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886"/>
            <a:ext cx="5476190" cy="27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564053"/>
            <a:ext cx="5019047" cy="30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31966"/>
            <a:ext cx="6628571" cy="28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90329"/>
            <a:ext cx="2942857" cy="28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39144"/>
            <a:ext cx="2828571" cy="30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599" y="3282916"/>
            <a:ext cx="2731694" cy="231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1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3687728"/>
            <a:ext cx="4152380" cy="30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265" y="4125595"/>
            <a:ext cx="165735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4573914"/>
            <a:ext cx="1714285" cy="33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5050357"/>
            <a:ext cx="5380953" cy="29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9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5338"/>
            <a:ext cx="6228571" cy="119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500947"/>
            <a:ext cx="3933333" cy="28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007411"/>
            <a:ext cx="1790476" cy="24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848468"/>
            <a:ext cx="4147969" cy="1953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7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77249"/>
            <a:ext cx="4809523" cy="30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574791"/>
            <a:ext cx="2419047" cy="25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53197"/>
            <a:ext cx="4266666" cy="26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522035"/>
            <a:ext cx="4371428" cy="25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276597"/>
            <a:ext cx="4291985" cy="2021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46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7470" y="4766945"/>
            <a:ext cx="6715760" cy="84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6976" y="5747141"/>
            <a:ext cx="4892718" cy="30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75439" y="6246403"/>
            <a:ext cx="2270959" cy="28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5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5987"/>
            <a:ext cx="5238095" cy="34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647825"/>
            <a:ext cx="345884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45114"/>
            <a:ext cx="2914285" cy="29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650602"/>
            <a:ext cx="5676190" cy="30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165628"/>
            <a:ext cx="6257142" cy="129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682093"/>
            <a:ext cx="3942857" cy="28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5225731"/>
            <a:ext cx="1771428" cy="25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731219"/>
            <a:ext cx="2809523" cy="26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6236708"/>
            <a:ext cx="5838095" cy="25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4102" y="1439337"/>
            <a:ext cx="2883908" cy="21336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5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5" r="8885" b="15180"/>
          <a:stretch>
            <a:fillRect/>
          </a:stretch>
        </p:blipFill>
        <p:spPr>
          <a:xfrm>
            <a:off x="5015865" y="3577590"/>
            <a:ext cx="2448470" cy="2745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4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5" r="8885" b="15180"/>
          <a:stretch>
            <a:fillRect/>
          </a:stretch>
        </p:blipFill>
        <p:spPr>
          <a:xfrm>
            <a:off x="5015880" y="3645024"/>
            <a:ext cx="2448470" cy="2745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"/>
          <a:stretch/>
        </p:blipFill>
        <p:spPr>
          <a:xfrm>
            <a:off x="720090" y="972185"/>
            <a:ext cx="10776510" cy="3236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77506"/>
            <a:ext cx="5209523" cy="30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93049"/>
            <a:ext cx="2695238" cy="30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270403"/>
            <a:ext cx="4276190" cy="34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05040"/>
            <a:ext cx="5752380" cy="30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282395"/>
            <a:ext cx="4276190" cy="34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817032"/>
            <a:ext cx="6438095" cy="315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1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57816"/>
            <a:ext cx="4276190" cy="34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582420"/>
            <a:ext cx="784415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49475"/>
            <a:ext cx="4276190" cy="34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573655"/>
            <a:ext cx="697738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016885"/>
            <a:ext cx="9677400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5" r="8885" b="15180"/>
          <a:stretch>
            <a:fillRect/>
          </a:stretch>
        </p:blipFill>
        <p:spPr>
          <a:xfrm>
            <a:off x="4958094" y="3924255"/>
            <a:ext cx="2448470" cy="2745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708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1500257"/>
            <a:ext cx="295238" cy="28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34285" y="3397191"/>
            <a:ext cx="266666" cy="28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2" t="7173" r="4216" b="5594"/>
          <a:stretch>
            <a:fillRect/>
          </a:stretch>
        </p:blipFill>
        <p:spPr>
          <a:xfrm>
            <a:off x="3719830" y="4509135"/>
            <a:ext cx="5012055" cy="221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8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8571" y="3921282"/>
            <a:ext cx="1247619" cy="314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0000" y="4503503"/>
            <a:ext cx="1619047" cy="30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633"/>
          <a:stretch>
            <a:fillRect/>
          </a:stretch>
        </p:blipFill>
        <p:spPr>
          <a:xfrm>
            <a:off x="7392035" y="4365625"/>
            <a:ext cx="1486535" cy="247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10"/>
          <a:stretch>
            <a:fillRect/>
          </a:stretch>
        </p:blipFill>
        <p:spPr>
          <a:xfrm>
            <a:off x="720090" y="972185"/>
            <a:ext cx="10800080" cy="173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81904" y="2249999"/>
            <a:ext cx="1438095" cy="286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0" r="62888" b="1188"/>
          <a:stretch>
            <a:fillRect/>
          </a:stretch>
        </p:blipFill>
        <p:spPr>
          <a:xfrm>
            <a:off x="4799965" y="2925445"/>
            <a:ext cx="2232570" cy="288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90"/>
          <a:stretch>
            <a:fillRect/>
          </a:stretch>
        </p:blipFill>
        <p:spPr>
          <a:xfrm>
            <a:off x="839470" y="693605"/>
            <a:ext cx="10800080" cy="340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19830" y="4149090"/>
            <a:ext cx="4733290" cy="2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2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48302"/>
            <a:ext cx="7095238" cy="33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458425"/>
            <a:ext cx="4076190" cy="25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20860"/>
            <a:ext cx="5638095" cy="25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35606"/>
            <a:ext cx="5304761" cy="33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545729"/>
            <a:ext cx="6409523" cy="972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585345"/>
            <a:ext cx="3980952" cy="28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947780"/>
            <a:ext cx="4523809" cy="28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300677"/>
            <a:ext cx="4676190" cy="29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660900"/>
            <a:ext cx="366903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5025546"/>
            <a:ext cx="2590476" cy="28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5378450"/>
            <a:ext cx="234315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72" r="39392" b="14913"/>
          <a:stretch>
            <a:fillRect/>
          </a:stretch>
        </p:blipFill>
        <p:spPr>
          <a:xfrm>
            <a:off x="8544560" y="972185"/>
            <a:ext cx="1785620" cy="1928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543925" y="1061085"/>
            <a:ext cx="1857375" cy="184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4" grpId="0" animBg="1"/>
      <p:bldP spid="15" grpId="0" bldLvl="0" animBg="1"/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76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018" y="1029029"/>
            <a:ext cx="7415831" cy="31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018" y="1428237"/>
            <a:ext cx="2031994" cy="26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018" y="1751405"/>
            <a:ext cx="5288883" cy="33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018" y="2160118"/>
            <a:ext cx="6390338" cy="96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018" y="3196158"/>
            <a:ext cx="3969036" cy="28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018" y="3557346"/>
            <a:ext cx="4434306" cy="28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4840" y="3890645"/>
            <a:ext cx="293433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270375"/>
            <a:ext cx="991362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2018" y="5334772"/>
            <a:ext cx="3313860" cy="34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52570" y="4982845"/>
            <a:ext cx="2934335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2018" y="6066653"/>
            <a:ext cx="3921560" cy="323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2018" y="6446851"/>
            <a:ext cx="2820104" cy="294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49" r="14217" b="23361"/>
          <a:stretch>
            <a:fillRect/>
          </a:stretch>
        </p:blipFill>
        <p:spPr>
          <a:xfrm>
            <a:off x="7392035" y="942340"/>
            <a:ext cx="2736125" cy="224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white">
          <a:xfrm>
            <a:off x="7464425" y="1268730"/>
            <a:ext cx="2993390" cy="150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bldLvl="0" animBg="1"/>
      <p:bldP spid="12" grpId="0" bldLvl="0" animBg="1"/>
      <p:bldP spid="17" grpId="0" animBg="1"/>
      <p:bldP spid="18" grpId="0" bldLvl="0" animBg="1"/>
      <p:bldP spid="19" grpId="0" animBg="1"/>
      <p:bldP spid="20" grpId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2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1801095"/>
            <a:ext cx="295238" cy="27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8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53333" y="1791432"/>
            <a:ext cx="276190" cy="285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3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6666" y="2956912"/>
            <a:ext cx="323809" cy="28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88" b="16568"/>
          <a:stretch>
            <a:fillRect/>
          </a:stretch>
        </p:blipFill>
        <p:spPr>
          <a:xfrm>
            <a:off x="4631690" y="3933190"/>
            <a:ext cx="2927985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7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1859902"/>
            <a:ext cx="285714" cy="28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1" t="9545" r="38888" b="18592"/>
          <a:stretch>
            <a:fillRect/>
          </a:stretch>
        </p:blipFill>
        <p:spPr>
          <a:xfrm>
            <a:off x="4059555" y="3429000"/>
            <a:ext cx="3456215" cy="223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3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1819746"/>
            <a:ext cx="295238" cy="285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2451738"/>
            <a:ext cx="295238" cy="28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 r="12889" b="16283"/>
          <a:stretch>
            <a:fillRect/>
          </a:stretch>
        </p:blipFill>
        <p:spPr>
          <a:xfrm>
            <a:off x="4799965" y="3645535"/>
            <a:ext cx="2591980" cy="260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2024-05-12T08:54:40Z</dcterms:created>
  <dcterms:modified xsi:type="dcterms:W3CDTF">2024-05-13T04:01:19Z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