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1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400" r:id="rId11"/>
    <p:sldId id="349" r:id="rId12"/>
    <p:sldId id="348" r:id="rId13"/>
    <p:sldId id="347" r:id="rId14"/>
    <p:sldId id="345" r:id="rId15"/>
    <p:sldId id="344" r:id="rId16"/>
    <p:sldId id="343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39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567940" y="2996565"/>
            <a:ext cx="7032080" cy="7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98"/>
          <a:stretch>
            <a:fillRect/>
          </a:stretch>
        </p:blipFill>
        <p:spPr>
          <a:xfrm>
            <a:off x="695325" y="981260"/>
            <a:ext cx="10800080" cy="185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57139" y="2406588"/>
            <a:ext cx="247619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97015"/>
            <a:ext cx="10800000" cy="161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4214495" y="3620770"/>
            <a:ext cx="468566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1115" y="2910205"/>
            <a:ext cx="665416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4311015"/>
            <a:ext cx="427863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564"/>
            <a:ext cx="4361904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44766"/>
            <a:ext cx="1809523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17186"/>
            <a:ext cx="1723809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11780"/>
            <a:ext cx="4662170" cy="47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47889"/>
            <a:ext cx="2019047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58470"/>
            <a:ext cx="1285714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789"/>
            <a:ext cx="8152380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56080"/>
            <a:ext cx="5056505" cy="135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323590"/>
            <a:ext cx="684847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290060"/>
            <a:ext cx="619125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1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5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3488" y="3570009"/>
            <a:ext cx="2050730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963" y="4189463"/>
            <a:ext cx="3722721" cy="6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750" y="5048885"/>
            <a:ext cx="709485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1750" y="6030595"/>
            <a:ext cx="70021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30185" y="2782570"/>
            <a:ext cx="3270885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028065"/>
            <a:ext cx="673417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2254250"/>
            <a:ext cx="362204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3247390"/>
            <a:ext cx="622046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4341495"/>
            <a:ext cx="792480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625" y="5337810"/>
            <a:ext cx="318325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625" y="6329045"/>
            <a:ext cx="208978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464425" y="836930"/>
            <a:ext cx="3310890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41863" y="1028065"/>
            <a:ext cx="3270885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20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0642"/>
            <a:ext cx="9361904" cy="35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78965"/>
            <a:ext cx="940943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3818" y="3207391"/>
            <a:ext cx="2844350" cy="26281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55841" y="3284984"/>
            <a:ext cx="2952328" cy="238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61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541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320000" y="1516920"/>
            <a:ext cx="266666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300952" y="3890695"/>
            <a:ext cx="285714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246360" y="5506720"/>
            <a:ext cx="3498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0800000" cy="443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2542" y="3282895"/>
            <a:ext cx="619047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5400" y="4035431"/>
            <a:ext cx="266666" cy="2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2362778"/>
            <a:ext cx="1257142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981325"/>
            <a:ext cx="42443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10668"/>
            <a:ext cx="1095238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20325"/>
            <a:ext cx="1666666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1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4065" y="4070985"/>
            <a:ext cx="3547745" cy="272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80729"/>
            <a:ext cx="10153128" cy="490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52384" y="3199248"/>
            <a:ext cx="2520280" cy="1939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720090" y="972185"/>
            <a:ext cx="6024335" cy="191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17"/>
            <a:ext cx="5342857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63197"/>
            <a:ext cx="3533333" cy="90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25311" y="3068912"/>
            <a:ext cx="3547745" cy="272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310"/>
            <a:ext cx="2828571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44345"/>
            <a:ext cx="68135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8525" y="908685"/>
            <a:ext cx="346773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20925"/>
            <a:ext cx="100342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65450"/>
            <a:ext cx="752411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20440"/>
            <a:ext cx="404876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53331"/>
            <a:ext cx="8238095" cy="32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901966"/>
            <a:ext cx="3209523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501005"/>
            <a:ext cx="984123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8019" y="3050557"/>
            <a:ext cx="2550629" cy="1962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0" grpId="0" bldLvl="0" animBg="1"/>
      <p:bldP spid="12" grpId="0" animBg="1"/>
      <p:bldP spid="13" grpId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55510"/>
            <a:ext cx="10800000" cy="198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1001395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76120"/>
            <a:ext cx="182118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474595"/>
            <a:ext cx="480949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954781"/>
            <a:ext cx="4352380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488606"/>
            <a:ext cx="2257142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6910" y="3941445"/>
            <a:ext cx="41478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804105"/>
            <a:ext cx="3590476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271135"/>
            <a:ext cx="69303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725795"/>
            <a:ext cx="728091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6216015"/>
            <a:ext cx="102971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animBg="1"/>
      <p:bldP spid="14" grpId="0" animBg="1"/>
      <p:bldP spid="17" grpId="0" bldLvl="0" animBg="1"/>
      <p:bldP spid="19" grpId="0" animBg="1"/>
      <p:bldP spid="20" grpId="0" bldLvl="0" animBg="1"/>
      <p:bldP spid="22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4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11675" y="3429000"/>
            <a:ext cx="302323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white">
          <a:xfrm>
            <a:off x="8328660" y="3861435"/>
            <a:ext cx="156972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27848" y="3664924"/>
            <a:ext cx="2686930" cy="2932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340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1860" y="1139825"/>
            <a:ext cx="3651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2655" y="3742690"/>
            <a:ext cx="36322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1244312"/>
            <a:ext cx="10776510" cy="451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48937"/>
            <a:ext cx="6800000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34862"/>
            <a:ext cx="56603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59727"/>
            <a:ext cx="627888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16622"/>
            <a:ext cx="550481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102584"/>
            <a:ext cx="8219047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559938"/>
            <a:ext cx="5057142" cy="3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012402"/>
            <a:ext cx="749871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89261" y="892814"/>
            <a:ext cx="2827469" cy="3085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12" grpId="0" bldLvl="0" animBg="1"/>
      <p:bldP spid="15" grpId="0" animBg="1"/>
      <p:bldP spid="16" grpId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1555"/>
            <a:ext cx="927798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524635"/>
            <a:ext cx="90246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95805"/>
            <a:ext cx="763079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49245"/>
            <a:ext cx="372173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324860"/>
            <a:ext cx="67284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172585"/>
            <a:ext cx="76301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963127"/>
            <a:ext cx="9771428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439410"/>
            <a:ext cx="66541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376" y="2106900"/>
            <a:ext cx="2376264" cy="2593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5" grpId="0" bldLvl="0" animBg="1"/>
      <p:bldP spid="18" grpId="0" bldLvl="0" animBg="1"/>
      <p:bldP spid="20" grpId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075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01651"/>
            <a:ext cx="266666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4177308"/>
            <a:ext cx="285714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696659"/>
            <a:ext cx="295238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22163"/>
            <a:ext cx="333333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1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517619"/>
            <a:ext cx="323809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14429"/>
          <a:stretch>
            <a:fillRect/>
          </a:stretch>
        </p:blipFill>
        <p:spPr>
          <a:xfrm>
            <a:off x="4295775" y="3991610"/>
            <a:ext cx="4538980" cy="293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546658"/>
            <a:ext cx="171428" cy="2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4512595"/>
            <a:ext cx="247619" cy="2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02"/>
          <a:stretch>
            <a:fillRect/>
          </a:stretch>
        </p:blipFill>
        <p:spPr>
          <a:xfrm>
            <a:off x="720090" y="972185"/>
            <a:ext cx="10800080" cy="202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670" y="2287270"/>
            <a:ext cx="13741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15552" b="14412"/>
          <a:stretch>
            <a:fillRect/>
          </a:stretch>
        </p:blipFill>
        <p:spPr>
          <a:xfrm>
            <a:off x="3791585" y="3213100"/>
            <a:ext cx="3888650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2024-05-12T07:56:06Z</dcterms:created>
  <dcterms:modified xsi:type="dcterms:W3CDTF">2024-05-13T03:18:22Z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