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29" r:id="rId6"/>
    <p:sldId id="308" r:id="rId7"/>
    <p:sldId id="312" r:id="rId8"/>
    <p:sldId id="330" r:id="rId9"/>
    <p:sldId id="313" r:id="rId10"/>
    <p:sldId id="315" r:id="rId11"/>
    <p:sldId id="320" r:id="rId12"/>
    <p:sldId id="322" r:id="rId13"/>
    <p:sldId id="331" r:id="rId14"/>
    <p:sldId id="324" r:id="rId15"/>
    <p:sldId id="326" r:id="rId16"/>
    <p:sldId id="328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5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0" name="yt_image_10320" title="H_41.85">
            <a:extLst>
              <a:ext uri="">
                <a16:creationId xmlns:m="http://schemas.openxmlformats.org/officeDocument/2006/math" xmlns:p14="http://schemas.microsoft.com/office/powerpoint/2010/main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22" name="yt_shape_10322"/>
              <p:cNvSpPr txBox="1"/>
              <p:nvPr/>
            </p:nvSpPr>
            <p:spPr>
              <a:xfrm>
                <a:off x="540000" y="1482165"/>
                <a:ext cx="7176003" cy="7818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分式的乘方：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𝑔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22" name="yt_shape_10322" descr="{&quot;rangeId&quot;:1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7176003" cy="781817"/>
              </a:xfrm>
              <a:prstGeom prst="rect">
                <a:avLst/>
              </a:prstGeom>
              <a:blipFill>
                <a:blip r:embed="rId3"/>
                <a:stretch>
                  <a:fillRect r="-1529" b="-7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24" name="yt_shape_10324"/>
              <p:cNvSpPr txBox="1"/>
              <p:nvPr/>
            </p:nvSpPr>
            <p:spPr>
              <a:xfrm>
                <a:off x="540000" y="2314770"/>
                <a:ext cx="4681410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24" name="yt_shape_1032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14770"/>
                <a:ext cx="4681410" cy="642292"/>
              </a:xfrm>
              <a:prstGeom prst="rect">
                <a:avLst/>
              </a:prstGeom>
              <a:blipFill>
                <a:blip r:embed="rId4"/>
                <a:stretch>
                  <a:fillRect l="-4036" r="-299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26" name="yt_table_10326" title="H_55.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4294969"/>
                  </p:ext>
                </p:extLst>
              </p:nvPr>
            </p:nvGraphicFramePr>
            <p:xfrm>
              <a:off x="540047" y="3007850"/>
              <a:ext cx="8122286" cy="698881"/>
            </p:xfrm>
            <a:graphic>
              <a:graphicData uri="http://schemas.openxmlformats.org/drawingml/2006/table">
                <a:tbl>
                  <a:tblPr/>
                  <a:tblGrid>
                    <a:gridCol w="2272348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  <a:gridCol w="2254885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  <a:gridCol w="2254885">
                      <a:extLst>
                        <a:ext uri="{9D8B030D-6E8A-4147-A177-3AD203B41FA5}">
                          <a16:colId xmlns:a16="http://schemas.microsoft.com/office/drawing/2014/main" val="10090"/>
                        </a:ext>
                      </a:extLst>
                    </a:gridCol>
                    <a:gridCol w="1340168">
                      <a:extLst>
                        <a:ext uri="{9D8B030D-6E8A-4147-A177-3AD203B41FA5}">
                          <a16:colId xmlns:a16="http://schemas.microsoft.com/office/drawing/2014/main" val="100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326" name="yt_table_10326" descr="{&quot;rangeId&quot;:2,&quot;type&quot;:&quot;Option&quot;}" title="H_55.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4294969"/>
                  </p:ext>
                </p:extLst>
              </p:nvPr>
            </p:nvGraphicFramePr>
            <p:xfrm>
              <a:off x="540047" y="3007850"/>
              <a:ext cx="8122286" cy="698881"/>
            </p:xfrm>
            <a:graphic>
              <a:graphicData uri="http://schemas.openxmlformats.org/drawingml/2006/table">
                <a:tbl>
                  <a:tblPr/>
                  <a:tblGrid>
                    <a:gridCol w="2272348">
                      <a:extLst>
                        <a:ext uri="{9D8B030D-6E8A-4147-A177-3AD203B41FA5}">
                          <a16:colId xmlns:a16="http://schemas.microsoft.com/office/drawing/2014/main" val="10088"/>
                        </a:ext>
                      </a:extLst>
                    </a:gridCol>
                    <a:gridCol w="2254885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  <a:gridCol w="2254885">
                      <a:extLst>
                        <a:ext uri="{9D8B030D-6E8A-4147-A177-3AD203B41FA5}">
                          <a16:colId xmlns:a16="http://schemas.microsoft.com/office/drawing/2014/main" val="10090"/>
                        </a:ext>
                      </a:extLst>
                    </a:gridCol>
                    <a:gridCol w="1340168">
                      <a:extLst>
                        <a:ext uri="{9D8B030D-6E8A-4147-A177-3AD203B41FA5}">
                          <a16:colId xmlns:a16="http://schemas.microsoft.com/office/drawing/2014/main" val="10091"/>
                        </a:ext>
                      </a:extLst>
                    </a:gridCol>
                  </a:tblGrid>
                  <a:tr h="6988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57373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0811" r="-159459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0811" r="-59459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05909" b="-13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27" name="yt_shape_10327"/>
              <p:cNvSpPr txBox="1"/>
              <p:nvPr/>
            </p:nvSpPr>
            <p:spPr>
              <a:xfrm>
                <a:off x="540000" y="3757364"/>
                <a:ext cx="5319405" cy="7525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27" name="yt_shape_1032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57364"/>
                <a:ext cx="5319405" cy="752514"/>
              </a:xfrm>
              <a:prstGeom prst="rect">
                <a:avLst/>
              </a:prstGeom>
              <a:blipFill>
                <a:blip r:embed="rId6"/>
                <a:stretch>
                  <a:fillRect l="-3555" r="-2523" b="-5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29" name="yt_table_10329" title="H_128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8978351"/>
                  </p:ext>
                </p:extLst>
              </p:nvPr>
            </p:nvGraphicFramePr>
            <p:xfrm>
              <a:off x="540047" y="4560666"/>
              <a:ext cx="6786563" cy="1636205"/>
            </p:xfrm>
            <a:graphic>
              <a:graphicData uri="http://schemas.openxmlformats.org/drawingml/2006/table">
                <a:tbl>
                  <a:tblPr/>
                  <a:tblGrid>
                    <a:gridCol w="4527233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  <a:gridCol w="2259330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329" name="yt_table_10329" descr="{&quot;rangeId&quot;:3,&quot;type&quot;:&quot;Option&quot;}" title="H_128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8978351"/>
                  </p:ext>
                </p:extLst>
              </p:nvPr>
            </p:nvGraphicFramePr>
            <p:xfrm>
              <a:off x="540047" y="4560666"/>
              <a:ext cx="6786563" cy="1636205"/>
            </p:xfrm>
            <a:graphic>
              <a:graphicData uri="http://schemas.openxmlformats.org/drawingml/2006/table">
                <a:tbl>
                  <a:tblPr/>
                  <a:tblGrid>
                    <a:gridCol w="4527233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  <a:gridCol w="2259330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</a:tblGrid>
                  <a:tr h="81191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r="-49933" b="-1067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200270" b="-1067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9"/>
                      </a:ext>
                    </a:extLst>
                  </a:tr>
                  <a:tr h="82429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t="-97794" r="-49933" b="-4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200270" t="-97794" b="-44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710010" title="H_26.259764">
            <a:extLst>
              <a:ext uri="{FF2B5EF4-FFF2-40B4-BE49-F238E27FC236}">
                <a16:creationId xmlns:a16="http://schemas.microsoft.com/office/drawing/2014/main" id="{A27A353C-9E0C-9872-EDF0-C94C93E3A84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0254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206079-4A40-46C7-96E2-A9100CD09046}"/>
              </a:ext>
            </a:extLst>
          </p:cNvPr>
          <p:cNvSpPr txBox="1"/>
          <p:nvPr/>
        </p:nvSpPr>
        <p:spPr>
          <a:xfrm>
            <a:off x="4273324" y="2267964"/>
            <a:ext cx="3832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0F8941-C407-53E9-119E-D13EF96E3283}"/>
              </a:ext>
            </a:extLst>
          </p:cNvPr>
          <p:cNvSpPr txBox="1"/>
          <p:nvPr/>
        </p:nvSpPr>
        <p:spPr>
          <a:xfrm>
            <a:off x="4887687" y="3710558"/>
            <a:ext cx="400748" cy="83884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92" name="yt_shape_10392"/>
              <p:cNvSpPr txBox="1"/>
              <p:nvPr/>
            </p:nvSpPr>
            <p:spPr>
              <a:xfrm>
                <a:off x="479376" y="836712"/>
                <a:ext cx="7054880" cy="49739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392" name="yt_shape_103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836712"/>
                <a:ext cx="7054880" cy="4973926"/>
              </a:xfrm>
              <a:prstGeom prst="rect">
                <a:avLst/>
              </a:prstGeom>
              <a:blipFill>
                <a:blip r:embed="rId2"/>
                <a:stretch>
                  <a:fillRect l="-2679" t="-980" b="-10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4E3C37-EBCD-4319-B97B-771858078856}"/>
                  </a:ext>
                </a:extLst>
              </p:cNvPr>
              <p:cNvSpPr txBox="1"/>
              <p:nvPr/>
            </p:nvSpPr>
            <p:spPr>
              <a:xfrm>
                <a:off x="460851" y="1822642"/>
                <a:ext cx="3943921" cy="8352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4E3C37-EBCD-4319-B97B-7718580788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51" y="1822642"/>
                <a:ext cx="3943921" cy="835228"/>
              </a:xfrm>
              <a:prstGeom prst="rect">
                <a:avLst/>
              </a:prstGeom>
              <a:blipFill>
                <a:blip r:embed="rId3"/>
                <a:stretch>
                  <a:fillRect l="-2473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325F0CC-0495-6269-C7AF-B50720DC28D4}"/>
                  </a:ext>
                </a:extLst>
              </p:cNvPr>
              <p:cNvSpPr txBox="1"/>
              <p:nvPr/>
            </p:nvSpPr>
            <p:spPr>
              <a:xfrm>
                <a:off x="1625534" y="2574588"/>
                <a:ext cx="1478154" cy="7790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𝑑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325F0CC-0495-6269-C7AF-B50720DC28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534" y="2574588"/>
                <a:ext cx="1478154" cy="779095"/>
              </a:xfrm>
              <a:prstGeom prst="rect">
                <a:avLst/>
              </a:prstGeom>
              <a:blipFill>
                <a:blip r:embed="rId4"/>
                <a:stretch>
                  <a:fillRect l="-6612" r="-7025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64AA713-FD8F-3174-0542-782A1FDE2C4B}"/>
                  </a:ext>
                </a:extLst>
              </p:cNvPr>
              <p:cNvSpPr txBox="1"/>
              <p:nvPr/>
            </p:nvSpPr>
            <p:spPr>
              <a:xfrm>
                <a:off x="460851" y="3991357"/>
                <a:ext cx="7166737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64AA713-FD8F-3174-0542-782A1FDE2C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51" y="3991357"/>
                <a:ext cx="7166737" cy="889077"/>
              </a:xfrm>
              <a:prstGeom prst="rect">
                <a:avLst/>
              </a:prstGeom>
              <a:blipFill>
                <a:blip r:embed="rId5"/>
                <a:stretch>
                  <a:fillRect l="-1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34AAC7-8FF4-16AB-D0A5-E944133436AF}"/>
                  </a:ext>
                </a:extLst>
              </p:cNvPr>
              <p:cNvSpPr txBox="1"/>
              <p:nvPr/>
            </p:nvSpPr>
            <p:spPr>
              <a:xfrm>
                <a:off x="1625534" y="4797152"/>
                <a:ext cx="1888173" cy="770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34AAC7-8FF4-16AB-D0A5-E944133436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534" y="4797152"/>
                <a:ext cx="1888173" cy="770839"/>
              </a:xfrm>
              <a:prstGeom prst="rect">
                <a:avLst/>
              </a:prstGeom>
              <a:blipFill>
                <a:blip r:embed="rId6"/>
                <a:stretch>
                  <a:fillRect l="-5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37B5ECF-97E5-F6F1-9A5A-C7E8B09D8306}"/>
                  </a:ext>
                </a:extLst>
              </p:cNvPr>
              <p:cNvSpPr txBox="1"/>
              <p:nvPr/>
            </p:nvSpPr>
            <p:spPr>
              <a:xfrm>
                <a:off x="1625534" y="5474379"/>
                <a:ext cx="1479487" cy="693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37B5ECF-97E5-F6F1-9A5A-C7E8B09D83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534" y="5474379"/>
                <a:ext cx="1479487" cy="693179"/>
              </a:xfrm>
              <a:prstGeom prst="rect">
                <a:avLst/>
              </a:prstGeom>
              <a:blipFill>
                <a:blip r:embed="rId7"/>
                <a:stretch>
                  <a:fillRect l="-6612" r="-7025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00" name="yt_shape_10400"/>
              <p:cNvSpPr txBox="1"/>
              <p:nvPr/>
            </p:nvSpPr>
            <p:spPr>
              <a:xfrm>
                <a:off x="540119" y="900000"/>
                <a:ext cx="11492915" cy="44696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黄石市中考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400" name="yt_shape_104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69685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75CFD6-8AF5-5CF1-1BF6-0AFB6C37EED4}"/>
                  </a:ext>
                </a:extLst>
              </p:cNvPr>
              <p:cNvSpPr txBox="1"/>
              <p:nvPr/>
            </p:nvSpPr>
            <p:spPr>
              <a:xfrm>
                <a:off x="450108" y="1595255"/>
                <a:ext cx="5561711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D475CFD6-8AF5-5CF1-1BF6-0AFB6C37EE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95255"/>
                <a:ext cx="5561711" cy="930034"/>
              </a:xfrm>
              <a:prstGeom prst="rect">
                <a:avLst/>
              </a:prstGeom>
              <a:blipFill>
                <a:blip r:embed="rId3"/>
                <a:stretch>
                  <a:fillRect l="-1754" b="-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E97E63-C599-D760-AEED-74B7898476EF}"/>
                  </a:ext>
                </a:extLst>
              </p:cNvPr>
              <p:cNvSpPr txBox="1"/>
              <p:nvPr/>
            </p:nvSpPr>
            <p:spPr>
              <a:xfrm>
                <a:off x="1631504" y="2447295"/>
                <a:ext cx="1314197" cy="7666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E97E63-C599-D760-AEED-74B7898476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447295"/>
                <a:ext cx="1314197" cy="766649"/>
              </a:xfrm>
              <a:prstGeom prst="rect">
                <a:avLst/>
              </a:prstGeom>
              <a:blipFill>
                <a:blip r:embed="rId4"/>
                <a:stretch>
                  <a:fillRect l="-7442" r="-7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A7D8A6-5CF1-477E-B361-9E88E2207EAE}"/>
                  </a:ext>
                </a:extLst>
              </p:cNvPr>
              <p:cNvSpPr txBox="1"/>
              <p:nvPr/>
            </p:nvSpPr>
            <p:spPr>
              <a:xfrm>
                <a:off x="450108" y="3104714"/>
                <a:ext cx="47854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hasSerialNum': 1, 'pageBreak': True}">
                <a:extLst>
                  <a:ext uri="{FF2B5EF4-FFF2-40B4-BE49-F238E27FC236}">
                    <a16:creationId xmlns:a16="http://schemas.microsoft.com/office/drawing/2014/main" id="{43A7D8A6-5CF1-477E-B361-9E88E2207E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04714"/>
                <a:ext cx="4785423" cy="768490"/>
              </a:xfrm>
              <a:prstGeom prst="rect">
                <a:avLst/>
              </a:prstGeom>
              <a:blipFill>
                <a:blip r:embed="rId5"/>
                <a:stretch>
                  <a:fillRect l="-2038" r="-191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06" name="yt_shape_10406"/>
              <p:cNvSpPr txBox="1"/>
              <p:nvPr/>
            </p:nvSpPr>
            <p:spPr>
              <a:xfrm>
                <a:off x="480930" y="2294429"/>
                <a:ext cx="6960239" cy="4094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406" name="yt_shape_104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930" y="2294429"/>
                <a:ext cx="6960239" cy="4094134"/>
              </a:xfrm>
              <a:prstGeom prst="rect">
                <a:avLst/>
              </a:prstGeom>
              <a:blipFill>
                <a:blip r:embed="rId2"/>
                <a:stretch>
                  <a:fillRect l="-2715" t="-1190" r="-1664" b="-1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3EE13EC-A620-BCA5-1869-2AB280B1A8E5}"/>
              </a:ext>
            </a:extLst>
          </p:cNvPr>
          <p:cNvSpPr txBox="1"/>
          <p:nvPr/>
        </p:nvSpPr>
        <p:spPr>
          <a:xfrm>
            <a:off x="390919" y="2247623"/>
            <a:ext cx="7073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C1F7CA-BA64-BD89-FB22-45B35B9BA4F6}"/>
              </a:ext>
            </a:extLst>
          </p:cNvPr>
          <p:cNvSpPr txBox="1"/>
          <p:nvPr/>
        </p:nvSpPr>
        <p:spPr>
          <a:xfrm>
            <a:off x="390919" y="2723111"/>
            <a:ext cx="698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811248E-EDC4-F366-64AC-C6D038D50BB7}"/>
                  </a:ext>
                </a:extLst>
              </p:cNvPr>
              <p:cNvSpPr txBox="1"/>
              <p:nvPr/>
            </p:nvSpPr>
            <p:spPr>
              <a:xfrm>
                <a:off x="390919" y="3198599"/>
                <a:ext cx="6500051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811248E-EDC4-F366-64AC-C6D038D50B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919" y="3198599"/>
                <a:ext cx="6500051" cy="979945"/>
              </a:xfrm>
              <a:prstGeom prst="rect">
                <a:avLst/>
              </a:prstGeom>
              <a:blipFill>
                <a:blip r:embed="rId3"/>
                <a:stretch>
                  <a:fillRect l="-1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2BFF2E-5DA8-79E2-74C6-682EBD3D48CF}"/>
                  </a:ext>
                </a:extLst>
              </p:cNvPr>
              <p:cNvSpPr txBox="1"/>
              <p:nvPr/>
            </p:nvSpPr>
            <p:spPr>
              <a:xfrm>
                <a:off x="1559496" y="4145217"/>
                <a:ext cx="1026478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2BFF2E-5DA8-79E2-74C6-682EBD3D48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9496" y="4145217"/>
                <a:ext cx="1026478" cy="835229"/>
              </a:xfrm>
              <a:prstGeom prst="rect">
                <a:avLst/>
              </a:prstGeom>
              <a:blipFill>
                <a:blip r:embed="rId4"/>
                <a:stretch>
                  <a:fillRect l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F3FC768-277E-01AA-2B9E-7A51F3C2DDCF}"/>
                  </a:ext>
                </a:extLst>
              </p:cNvPr>
              <p:cNvSpPr txBox="1"/>
              <p:nvPr/>
            </p:nvSpPr>
            <p:spPr>
              <a:xfrm>
                <a:off x="1559496" y="4886834"/>
                <a:ext cx="1558037" cy="9261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F3FC768-277E-01AA-2B9E-7A51F3C2DD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9496" y="4886834"/>
                <a:ext cx="1558037" cy="926160"/>
              </a:xfrm>
              <a:prstGeom prst="rect">
                <a:avLst/>
              </a:prstGeom>
              <a:blipFill>
                <a:blip r:embed="rId5"/>
                <a:stretch>
                  <a:fillRect l="-6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79A53F-EE5C-6874-2DF5-1E6474442D81}"/>
                  </a:ext>
                </a:extLst>
              </p:cNvPr>
              <p:cNvSpPr txBox="1"/>
              <p:nvPr/>
            </p:nvSpPr>
            <p:spPr>
              <a:xfrm>
                <a:off x="1559496" y="5719382"/>
                <a:ext cx="1218312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79A53F-EE5C-6874-2DF5-1E6474442D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9496" y="5719382"/>
                <a:ext cx="1218312" cy="736677"/>
              </a:xfrm>
              <a:prstGeom prst="rect">
                <a:avLst/>
              </a:prstGeom>
              <a:blipFill>
                <a:blip r:embed="rId6"/>
                <a:stretch>
                  <a:fillRect l="-8000" r="-8000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79376" y="692696"/>
                <a:ext cx="11503277" cy="16513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r>
                          <a:rPr lang="zh-CN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zh-CN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  <a:sym typeface="_⨹_1_4160d"/>
                  </a:rPr>
                  <a:t> 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zh-CN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92696"/>
                <a:ext cx="11503277" cy="1651349"/>
              </a:xfrm>
              <a:prstGeom prst="rect">
                <a:avLst/>
              </a:prstGeom>
              <a:blipFill>
                <a:blip r:embed="rId7"/>
                <a:stretch>
                  <a:fillRect l="-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08" name="yt_shape_10408"/>
              <p:cNvSpPr txBox="1"/>
              <p:nvPr/>
            </p:nvSpPr>
            <p:spPr>
              <a:xfrm>
                <a:off x="551384" y="504570"/>
                <a:ext cx="4314899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解决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型问题</a:t>
                </a:r>
              </a:p>
            </p:txBody>
          </p:sp>
        </mc:Choice>
        <mc:Fallback>
          <p:sp>
            <p:nvSpPr>
              <p:cNvPr id="10408" name="yt_shape_104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04570"/>
                <a:ext cx="4314899" cy="641394"/>
              </a:xfrm>
              <a:prstGeom prst="rect">
                <a:avLst/>
              </a:prstGeom>
              <a:blipFill>
                <a:blip r:embed="rId2"/>
                <a:stretch>
                  <a:fillRect l="-4237" r="-339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10" name="yt_shape_10410"/>
              <p:cNvSpPr txBox="1"/>
              <p:nvPr/>
            </p:nvSpPr>
            <p:spPr>
              <a:xfrm>
                <a:off x="551384" y="1196752"/>
                <a:ext cx="9461996" cy="557440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试求下列各式的值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x</a:t>
                </a:r>
                <a:r>
                  <a:rPr lang="en-US" altLang="zh-CN" sz="2400" b="0" i="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IsAddLine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en-US" altLang="zh-CN" sz="2400" b="0" i="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𝑥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𝑥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【方法指导】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4.</a:t>
                </a:r>
              </a:p>
            </p:txBody>
          </p:sp>
        </mc:Choice>
        <mc:Fallback>
          <p:sp>
            <p:nvSpPr>
              <p:cNvPr id="10410" name="yt_shape_104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196752"/>
                <a:ext cx="9461996" cy="5574402"/>
              </a:xfrm>
              <a:prstGeom prst="rect">
                <a:avLst/>
              </a:prstGeom>
              <a:blipFill>
                <a:blip r:embed="rId3"/>
                <a:stretch>
                  <a:fillRect l="-1093" r="-19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5954404-DB1F-B0FA-3E1E-5A94410BC5FE}"/>
              </a:ext>
            </a:extLst>
          </p:cNvPr>
          <p:cNvSpPr txBox="1"/>
          <p:nvPr/>
        </p:nvSpPr>
        <p:spPr>
          <a:xfrm>
            <a:off x="5091149" y="1823999"/>
            <a:ext cx="637286" cy="76766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B2D372-B13C-8AC2-CDAC-B05A4E0501C8}"/>
                  </a:ext>
                </a:extLst>
              </p:cNvPr>
              <p:cNvSpPr txBox="1"/>
              <p:nvPr/>
            </p:nvSpPr>
            <p:spPr>
              <a:xfrm>
                <a:off x="2850565" y="2368967"/>
                <a:ext cx="2598294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B2D372-B13C-8AC2-CDAC-B05A4E0501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0565" y="2368967"/>
                <a:ext cx="2598294" cy="767665"/>
              </a:xfrm>
              <a:prstGeom prst="rect">
                <a:avLst/>
              </a:prstGeom>
              <a:blipFill>
                <a:blip r:embed="rId4"/>
                <a:stretch>
                  <a:fillRect l="-375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304992B-59CE-0C28-17B6-8D8B4F933A2F}"/>
              </a:ext>
            </a:extLst>
          </p:cNvPr>
          <p:cNvCxnSpPr/>
          <p:nvPr/>
        </p:nvCxnSpPr>
        <p:spPr>
          <a:xfrm>
            <a:off x="2667031" y="3134435"/>
            <a:ext cx="272307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158B63BC-77B5-17CC-1976-1324CD2C9657}"/>
              </a:ext>
            </a:extLst>
          </p:cNvPr>
          <p:cNvSpPr txBox="1"/>
          <p:nvPr/>
        </p:nvSpPr>
        <p:spPr>
          <a:xfrm>
            <a:off x="5877787" y="2498051"/>
            <a:ext cx="789686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257FA4F-8F00-B0F7-DA91-91FEFFC2AAC5}"/>
                  </a:ext>
                </a:extLst>
              </p:cNvPr>
              <p:cNvSpPr txBox="1"/>
              <p:nvPr/>
            </p:nvSpPr>
            <p:spPr>
              <a:xfrm>
                <a:off x="2655829" y="3134911"/>
                <a:ext cx="5507926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257FA4F-8F00-B0F7-DA91-91FEFFC2AA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5829" y="3134911"/>
                <a:ext cx="5507926" cy="1061161"/>
              </a:xfrm>
              <a:prstGeom prst="rect">
                <a:avLst/>
              </a:prstGeom>
              <a:blipFill>
                <a:blip r:embed="rId5"/>
                <a:stretch>
                  <a:fillRect l="-1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A67CFDD-D245-E99F-1341-20C4C4913D4C}"/>
              </a:ext>
            </a:extLst>
          </p:cNvPr>
          <p:cNvCxnSpPr/>
          <p:nvPr/>
        </p:nvCxnSpPr>
        <p:spPr>
          <a:xfrm>
            <a:off x="2423592" y="4149080"/>
            <a:ext cx="563270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590EAFF-3BF8-C80F-982C-52C155A61BD9}"/>
                  </a:ext>
                </a:extLst>
              </p:cNvPr>
              <p:cNvSpPr txBox="1"/>
              <p:nvPr/>
            </p:nvSpPr>
            <p:spPr>
              <a:xfrm>
                <a:off x="8610381" y="3172103"/>
                <a:ext cx="1253363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590EAFF-3BF8-C80F-982C-52C155A61B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0381" y="3172103"/>
                <a:ext cx="1253363" cy="1061161"/>
              </a:xfrm>
              <a:prstGeom prst="rect">
                <a:avLst/>
              </a:prstGeom>
              <a:blipFill>
                <a:blip r:embed="rId6"/>
                <a:stretch>
                  <a:fillRect l="-7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03C6D63-5793-45D1-199F-F92B14990690}"/>
              </a:ext>
            </a:extLst>
          </p:cNvPr>
          <p:cNvCxnSpPr/>
          <p:nvPr/>
        </p:nvCxnSpPr>
        <p:spPr>
          <a:xfrm>
            <a:off x="8434217" y="4018233"/>
            <a:ext cx="137814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3" name="yt_shape_10413"/>
          <p:cNvSpPr txBox="1"/>
          <p:nvPr/>
        </p:nvSpPr>
        <p:spPr>
          <a:xfrm>
            <a:off x="540000" y="900000"/>
            <a:ext cx="1376513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/Times New Roman" pitchFamily="24"/>
              <a:ea typeface="黑体" pitchFamily="2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14" name="yt_shape_10414"/>
              <p:cNvSpPr txBox="1"/>
              <p:nvPr/>
            </p:nvSpPr>
            <p:spPr>
              <a:xfrm>
                <a:off x="552845" y="1062832"/>
                <a:ext cx="5235389" cy="3086248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/Times New Roman" pitchFamily="24"/>
                    <a:ea typeface="黑体" pitchFamily="24"/>
                  </a:rPr>
                  <a:t>【应用】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解：两边除以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414" name="yt_shape_104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845" y="1062832"/>
                <a:ext cx="5235389" cy="3086248"/>
              </a:xfrm>
              <a:prstGeom prst="rect">
                <a:avLst/>
              </a:prstGeom>
              <a:blipFill>
                <a:blip r:embed="rId2"/>
                <a:stretch>
                  <a:fillRect l="-2091" t="-1375" r="-1161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F383FA-BE2E-3C00-A41D-B19472B5644E}"/>
              </a:ext>
            </a:extLst>
          </p:cNvPr>
          <p:cNvSpPr txBox="1"/>
          <p:nvPr/>
        </p:nvSpPr>
        <p:spPr>
          <a:xfrm>
            <a:off x="521989" y="2092773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解：两边除以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8A69136-2DFA-E7F1-0E04-D9E8B0730DA7}"/>
                  </a:ext>
                </a:extLst>
              </p:cNvPr>
              <p:cNvSpPr txBox="1"/>
              <p:nvPr/>
            </p:nvSpPr>
            <p:spPr>
              <a:xfrm>
                <a:off x="569614" y="2568261"/>
                <a:ext cx="3649599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38A69136-2DFA-E7F1-0E04-D9E8B0730D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614" y="2568261"/>
                <a:ext cx="3649599" cy="767664"/>
              </a:xfrm>
              <a:prstGeom prst="rect">
                <a:avLst/>
              </a:prstGeom>
              <a:blipFill>
                <a:blip r:embed="rId3"/>
                <a:stretch>
                  <a:fillRect l="-2504" r="-283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ABACED-9CF2-0187-8BC6-7048AB3034A8}"/>
                  </a:ext>
                </a:extLst>
              </p:cNvPr>
              <p:cNvSpPr txBox="1"/>
              <p:nvPr/>
            </p:nvSpPr>
            <p:spPr>
              <a:xfrm>
                <a:off x="569614" y="3242313"/>
                <a:ext cx="5020437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mathAnswerShape': 1}">
                <a:extLst>
                  <a:ext uri="{FF2B5EF4-FFF2-40B4-BE49-F238E27FC236}">
                    <a16:creationId xmlns:a16="http://schemas.microsoft.com/office/drawing/2014/main" id="{55ABACED-9CF2-0187-8BC6-7048AB3034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614" y="3242313"/>
                <a:ext cx="5020437" cy="767665"/>
              </a:xfrm>
              <a:prstGeom prst="rect">
                <a:avLst/>
              </a:prstGeom>
              <a:blipFill>
                <a:blip r:embed="rId4"/>
                <a:stretch>
                  <a:fillRect l="-1820" r="-218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16" name="yt_shape_10416"/>
              <p:cNvSpPr txBox="1"/>
              <p:nvPr/>
            </p:nvSpPr>
            <p:spPr>
              <a:xfrm>
                <a:off x="540000" y="900000"/>
                <a:ext cx="5518287" cy="3681128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/Times New Roman" pitchFamily="24"/>
                    <a:ea typeface="黑体" pitchFamily="24"/>
                  </a:rPr>
                  <a:t>【变式应用】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23.</a:t>
                </a:r>
              </a:p>
            </p:txBody>
          </p:sp>
        </mc:Choice>
        <mc:Fallback>
          <p:sp>
            <p:nvSpPr>
              <p:cNvPr id="10416" name="yt_shape_104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18287" cy="3681128"/>
              </a:xfrm>
              <a:prstGeom prst="rect">
                <a:avLst/>
              </a:prstGeom>
              <a:blipFill>
                <a:blip r:embed="rId2"/>
                <a:stretch>
                  <a:fillRect l="-1985" t="-1322" r="-1103" b="-4628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3A44AFA-47BC-9753-73B9-DB3C2A390080}"/>
                  </a:ext>
                </a:extLst>
              </p:cNvPr>
              <p:cNvSpPr txBox="1"/>
              <p:nvPr/>
            </p:nvSpPr>
            <p:spPr>
              <a:xfrm>
                <a:off x="540000" y="1936879"/>
                <a:ext cx="5501005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解：因为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3A44AFA-47BC-9753-73B9-DB3C2A390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36879"/>
                <a:ext cx="5501005" cy="767664"/>
              </a:xfrm>
              <a:prstGeom prst="rect">
                <a:avLst/>
              </a:prstGeom>
              <a:blipFill>
                <a:blip r:embed="rId3"/>
                <a:stretch>
                  <a:fillRect l="-1774" r="-188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C44C45-D511-C7EE-3A18-0C60CC7AFCA9}"/>
                  </a:ext>
                </a:extLst>
              </p:cNvPr>
              <p:cNvSpPr txBox="1"/>
              <p:nvPr/>
            </p:nvSpPr>
            <p:spPr>
              <a:xfrm>
                <a:off x="540000" y="2610931"/>
                <a:ext cx="2649094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C44C45-D511-C7EE-3A18-0C60CC7AFC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0931"/>
                <a:ext cx="2649094" cy="767665"/>
              </a:xfrm>
              <a:prstGeom prst="rect">
                <a:avLst/>
              </a:prstGeom>
              <a:blipFill>
                <a:blip r:embed="rId4"/>
                <a:stretch>
                  <a:fillRect l="-368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6DD738-9C8A-B232-C50A-F4E1AD9171E9}"/>
                  </a:ext>
                </a:extLst>
              </p:cNvPr>
              <p:cNvSpPr txBox="1"/>
              <p:nvPr/>
            </p:nvSpPr>
            <p:spPr>
              <a:xfrm>
                <a:off x="540000" y="3284984"/>
                <a:ext cx="2421256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6DD738-9C8A-B232-C50A-F4E1AD9171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4984"/>
                <a:ext cx="2421256" cy="767664"/>
              </a:xfrm>
              <a:prstGeom prst="rect">
                <a:avLst/>
              </a:prstGeom>
              <a:blipFill>
                <a:blip r:embed="rId5"/>
                <a:stretch>
                  <a:fillRect l="-4030" r="-403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F965D8A-5E21-0497-2210-08F56B402547}"/>
              </a:ext>
            </a:extLst>
          </p:cNvPr>
          <p:cNvSpPr txBox="1"/>
          <p:nvPr/>
        </p:nvSpPr>
        <p:spPr>
          <a:xfrm>
            <a:off x="540000" y="3959036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0" name="yt_shape_10330"/>
          <p:cNvSpPr txBox="1"/>
          <p:nvPr/>
        </p:nvSpPr>
        <p:spPr>
          <a:xfrm>
            <a:off x="540000" y="900000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31" name="yt_table_10331" title="H_11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0770750"/>
                  </p:ext>
                </p:extLst>
              </p:nvPr>
            </p:nvGraphicFramePr>
            <p:xfrm>
              <a:off x="540047" y="1379303"/>
              <a:ext cx="7661974" cy="1483234"/>
            </p:xfrm>
            <a:graphic>
              <a:graphicData uri="http://schemas.openxmlformats.org/drawingml/2006/table">
                <a:tbl>
                  <a:tblPr/>
                  <a:tblGrid>
                    <a:gridCol w="4494594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3167380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𝑧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331" name="yt_table_10331" descr="{&quot;rangeId&quot;:4,&quot;type&quot;:&quot;Option&quot;}" title="H_11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0770750"/>
                  </p:ext>
                </p:extLst>
              </p:nvPr>
            </p:nvGraphicFramePr>
            <p:xfrm>
              <a:off x="540047" y="1379303"/>
              <a:ext cx="7661974" cy="1397762"/>
            </p:xfrm>
            <a:graphic>
              <a:graphicData uri="http://schemas.openxmlformats.org/drawingml/2006/table">
                <a:tbl>
                  <a:tblPr/>
                  <a:tblGrid>
                    <a:gridCol w="4494594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3167380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</a:tblGrid>
                  <a:tr h="6988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0461" b="-1147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1923" b="-1147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  <a:tr h="6988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0461" b="-147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1923" t="-100000" b="-147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C69836F-7B1F-9D0F-DE03-399B0F9E256A}"/>
              </a:ext>
            </a:extLst>
          </p:cNvPr>
          <p:cNvSpPr txBox="1"/>
          <p:nvPr/>
        </p:nvSpPr>
        <p:spPr>
          <a:xfrm>
            <a:off x="4412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33" name="yt_shape_10333"/>
              <p:cNvSpPr txBox="1"/>
              <p:nvPr/>
            </p:nvSpPr>
            <p:spPr>
              <a:xfrm>
                <a:off x="540000" y="900000"/>
                <a:ext cx="2769989" cy="48638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33" name="yt_shape_10333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769989" cy="4863896"/>
              </a:xfrm>
              <a:prstGeom prst="rect">
                <a:avLst/>
              </a:prstGeom>
              <a:blipFill>
                <a:blip r:embed="rId2"/>
                <a:stretch>
                  <a:fillRect l="-6828" t="-1128" r="-3744" b="-1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2F87F54-F3C4-A121-7DBA-8F24C5A30EC2}"/>
                  </a:ext>
                </a:extLst>
              </p:cNvPr>
              <p:cNvSpPr txBox="1"/>
              <p:nvPr/>
            </p:nvSpPr>
            <p:spPr>
              <a:xfrm>
                <a:off x="449989" y="1964952"/>
                <a:ext cx="2923286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A2F87F54-F3C4-A121-7DBA-8F24C5A30E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4952"/>
                <a:ext cx="2923286" cy="835229"/>
              </a:xfrm>
              <a:prstGeom prst="rect">
                <a:avLst/>
              </a:prstGeom>
              <a:blipFill>
                <a:blip r:embed="rId3"/>
                <a:stretch>
                  <a:fillRect l="-3340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A285D3-ADC6-05F4-6A2B-A7B6E802BFB3}"/>
                  </a:ext>
                </a:extLst>
              </p:cNvPr>
              <p:cNvSpPr txBox="1"/>
              <p:nvPr/>
            </p:nvSpPr>
            <p:spPr>
              <a:xfrm>
                <a:off x="449989" y="3434661"/>
                <a:ext cx="2258569" cy="8883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AAA285D3-ADC6-05F4-6A2B-A7B6E802BF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4661"/>
                <a:ext cx="2258569" cy="888314"/>
              </a:xfrm>
              <a:prstGeom prst="rect">
                <a:avLst/>
              </a:prstGeom>
              <a:blipFill>
                <a:blip r:embed="rId4"/>
                <a:stretch>
                  <a:fillRect l="-4324" r="-4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848AD99-DA2B-E1E9-2D13-03685C35554A}"/>
                  </a:ext>
                </a:extLst>
              </p:cNvPr>
              <p:cNvSpPr txBox="1"/>
              <p:nvPr/>
            </p:nvSpPr>
            <p:spPr>
              <a:xfrm>
                <a:off x="449989" y="4970980"/>
                <a:ext cx="2923286" cy="7926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B848AD99-DA2B-E1E9-2D13-03685C3555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0980"/>
                <a:ext cx="2923286" cy="792683"/>
              </a:xfrm>
              <a:prstGeom prst="rect">
                <a:avLst/>
              </a:prstGeom>
              <a:blipFill>
                <a:blip r:embed="rId5"/>
                <a:stretch>
                  <a:fillRect l="-3340" r="-418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45" name="yt_shape_10345"/>
              <p:cNvSpPr txBox="1"/>
              <p:nvPr/>
            </p:nvSpPr>
            <p:spPr>
              <a:xfrm>
                <a:off x="540000" y="900000"/>
                <a:ext cx="3205942" cy="16348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45" name="yt_shape_10345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205942" cy="1634807"/>
              </a:xfrm>
              <a:prstGeom prst="rect">
                <a:avLst/>
              </a:prstGeom>
              <a:blipFill>
                <a:blip r:embed="rId2"/>
                <a:stretch>
                  <a:fillRect l="-5905" r="-5143" b="-1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8434DFE-D632-760B-D72F-1E632D42520A}"/>
                  </a:ext>
                </a:extLst>
              </p:cNvPr>
              <p:cNvSpPr txBox="1"/>
              <p:nvPr/>
            </p:nvSpPr>
            <p:spPr>
              <a:xfrm>
                <a:off x="449989" y="1647897"/>
                <a:ext cx="3355022" cy="91790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D8434DFE-D632-760B-D72F-1E632D4252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47897"/>
                <a:ext cx="3355022" cy="917905"/>
              </a:xfrm>
              <a:prstGeom prst="rect">
                <a:avLst/>
              </a:prstGeom>
              <a:blipFill>
                <a:blip r:embed="rId3"/>
                <a:stretch>
                  <a:fillRect l="-2909" r="-3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9" name="yt_shape_10349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分式的乘除、乘方混合运算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50" name="yt_shape_10350"/>
              <p:cNvSpPr txBox="1"/>
              <p:nvPr/>
            </p:nvSpPr>
            <p:spPr>
              <a:xfrm>
                <a:off x="540000" y="1395205"/>
                <a:ext cx="4976362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350" name="yt_shape_10350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4976362" cy="641394"/>
              </a:xfrm>
              <a:prstGeom prst="rect">
                <a:avLst/>
              </a:prstGeom>
              <a:blipFill>
                <a:blip r:embed="rId2"/>
                <a:stretch>
                  <a:fillRect l="-3799" r="-281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52" name="yt_table_1035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223623"/>
              </p:ext>
            </p:extLst>
          </p:nvPr>
        </p:nvGraphicFramePr>
        <p:xfrm>
          <a:off x="540047" y="2087387"/>
          <a:ext cx="8129398" cy="475488"/>
        </p:xfrm>
        <a:graphic>
          <a:graphicData uri="http://schemas.openxmlformats.org/drawingml/2006/table">
            <a:tbl>
              <a:tblPr/>
              <a:tblGrid>
                <a:gridCol w="2395855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2504250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  <a:gridCol w="1157288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354" name="yt_shape_10354"/>
              <p:cNvSpPr txBox="1"/>
              <p:nvPr/>
            </p:nvSpPr>
            <p:spPr>
              <a:xfrm>
                <a:off x="540000" y="2613558"/>
                <a:ext cx="9893862" cy="7561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株洲景炎学校单元卷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354" name="yt_shape_10354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3558"/>
                <a:ext cx="9893862" cy="756169"/>
              </a:xfrm>
              <a:prstGeom prst="rect">
                <a:avLst/>
              </a:prstGeom>
              <a:blipFill>
                <a:blip r:embed="rId3"/>
                <a:stretch>
                  <a:fillRect l="-1910" r="-863" b="-72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56" name="yt_table_10356" title="H_58.9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7477100"/>
                  </p:ext>
                </p:extLst>
              </p:nvPr>
            </p:nvGraphicFramePr>
            <p:xfrm>
              <a:off x="540047" y="3420515"/>
              <a:ext cx="8180642" cy="794703"/>
            </p:xfrm>
            <a:graphic>
              <a:graphicData uri="http://schemas.openxmlformats.org/drawingml/2006/table">
                <a:tbl>
                  <a:tblPr/>
                  <a:tblGrid>
                    <a:gridCol w="2395855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  <a:gridCol w="2504250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  <a:gridCol w="2072005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  <a:gridCol w="1208532">
                      <a:extLst>
                        <a:ext uri="{9D8B030D-6E8A-4147-A177-3AD203B41FA5}">
                          <a16:colId xmlns:a16="http://schemas.microsoft.com/office/drawing/2014/main" val="101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356" name="yt_table_10356" descr="{&quot;rangeId&quot;:8,&quot;type&quot;:&quot;Option&quot;}" title="H_58.9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7477100"/>
                  </p:ext>
                </p:extLst>
              </p:nvPr>
            </p:nvGraphicFramePr>
            <p:xfrm>
              <a:off x="540047" y="3420515"/>
              <a:ext cx="8180642" cy="748856"/>
            </p:xfrm>
            <a:graphic>
              <a:graphicData uri="http://schemas.openxmlformats.org/drawingml/2006/table">
                <a:tbl>
                  <a:tblPr/>
                  <a:tblGrid>
                    <a:gridCol w="2395855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  <a:gridCol w="2504250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  <a:gridCol w="2072005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  <a:gridCol w="1208532">
                      <a:extLst>
                        <a:ext uri="{9D8B030D-6E8A-4147-A177-3AD203B41FA5}">
                          <a16:colId xmlns:a16="http://schemas.microsoft.com/office/drawing/2014/main" val="10103"/>
                        </a:ext>
                      </a:extLst>
                    </a:gridCol>
                  </a:tblGrid>
                  <a:tr h="748856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5620" r="-131144" b="-89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5777" r="-58065" b="-89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78283" b="-89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58" name="yt_shape_10358"/>
              <p:cNvSpPr txBox="1"/>
              <p:nvPr/>
            </p:nvSpPr>
            <p:spPr>
              <a:xfrm>
                <a:off x="540000" y="4219993"/>
                <a:ext cx="5403274" cy="19210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358" name="yt_shape_10358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19993"/>
                <a:ext cx="5403274" cy="1921039"/>
              </a:xfrm>
              <a:prstGeom prst="rect">
                <a:avLst/>
              </a:prstGeom>
              <a:blipFill>
                <a:blip r:embed="rId5"/>
                <a:stretch>
                  <a:fillRect l="-3499" t="-2540" r="-24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710181" title="H_26.259764">
            <a:extLst>
              <a:ext uri="{FF2B5EF4-FFF2-40B4-BE49-F238E27FC236}">
                <a16:creationId xmlns:a16="http://schemas.microsoft.com/office/drawing/2014/main" id="{6E70F769-FCDA-DB88-5AEB-ADAEC1CE10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B2A684-2201-A399-6C0F-372CCA4E9124}"/>
              </a:ext>
            </a:extLst>
          </p:cNvPr>
          <p:cNvSpPr txBox="1"/>
          <p:nvPr/>
        </p:nvSpPr>
        <p:spPr>
          <a:xfrm>
            <a:off x="4547962" y="1348399"/>
            <a:ext cx="400748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5AA628-57F3-39B0-29AC-D4F8EB87816A}"/>
              </a:ext>
            </a:extLst>
          </p:cNvPr>
          <p:cNvSpPr txBox="1"/>
          <p:nvPr/>
        </p:nvSpPr>
        <p:spPr>
          <a:xfrm>
            <a:off x="9417903" y="2566752"/>
            <a:ext cx="400748" cy="8424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6032AA-1B99-AB0E-2E52-76574FFE0F25}"/>
                  </a:ext>
                </a:extLst>
              </p:cNvPr>
              <p:cNvSpPr txBox="1"/>
              <p:nvPr/>
            </p:nvSpPr>
            <p:spPr>
              <a:xfrm>
                <a:off x="4134259" y="4648675"/>
                <a:ext cx="807783" cy="821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9, 'mathAnswerShape': 1}">
                <a:extLst>
                  <a:ext uri="{FF2B5EF4-FFF2-40B4-BE49-F238E27FC236}">
                    <a16:creationId xmlns:a16="http://schemas.microsoft.com/office/drawing/2014/main" id="{996032AA-1B99-AB0E-2E52-76574FFE0F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4259" y="4648675"/>
                <a:ext cx="807783" cy="82170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E8151F8-FCD4-9796-4B24-66CB450BA5F1}"/>
              </a:ext>
            </a:extLst>
          </p:cNvPr>
          <p:cNvCxnSpPr/>
          <p:nvPr/>
        </p:nvCxnSpPr>
        <p:spPr>
          <a:xfrm>
            <a:off x="3871845" y="5442622"/>
            <a:ext cx="98018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97BB58-367F-6490-0954-298FEFF4B798}"/>
                  </a:ext>
                </a:extLst>
              </p:cNvPr>
              <p:cNvSpPr txBox="1"/>
              <p:nvPr/>
            </p:nvSpPr>
            <p:spPr>
              <a:xfrm>
                <a:off x="4880638" y="5376766"/>
                <a:ext cx="1024256" cy="7924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7" name="文本框 6" descr="{'rangeId': 9, 'mathAnswerShape': 1}">
                <a:extLst>
                  <a:ext uri="{FF2B5EF4-FFF2-40B4-BE49-F238E27FC236}">
                    <a16:creationId xmlns:a16="http://schemas.microsoft.com/office/drawing/2014/main" id="{B097BB58-367F-6490-0954-298FEFF4B7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638" y="5376766"/>
                <a:ext cx="1024256" cy="792493"/>
              </a:xfrm>
              <a:prstGeom prst="rect">
                <a:avLst/>
              </a:prstGeom>
              <a:blipFill>
                <a:blip r:embed="rId8"/>
                <a:stretch>
                  <a:fillRect l="-9524" b="-7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D12901D-E972-4ED9-365C-78282FD84F92}"/>
              </a:ext>
            </a:extLst>
          </p:cNvPr>
          <p:cNvCxnSpPr/>
          <p:nvPr/>
        </p:nvCxnSpPr>
        <p:spPr>
          <a:xfrm>
            <a:off x="4665849" y="6141503"/>
            <a:ext cx="114903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63" name="yt_shape_10363"/>
              <p:cNvSpPr txBox="1"/>
              <p:nvPr/>
            </p:nvSpPr>
            <p:spPr>
              <a:xfrm>
                <a:off x="540000" y="900000"/>
                <a:ext cx="4785990" cy="48328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63" name="yt_shape_10363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785990" cy="4832861"/>
              </a:xfrm>
              <a:prstGeom prst="rect">
                <a:avLst/>
              </a:prstGeom>
              <a:blipFill>
                <a:blip r:embed="rId2"/>
                <a:stretch>
                  <a:fillRect l="-3949" t="-1136" r="-2930" b="-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EEE8F6-B0FD-011B-1322-F73B5079F602}"/>
                  </a:ext>
                </a:extLst>
              </p:cNvPr>
              <p:cNvSpPr txBox="1"/>
              <p:nvPr/>
            </p:nvSpPr>
            <p:spPr>
              <a:xfrm>
                <a:off x="449989" y="2013530"/>
                <a:ext cx="2533714" cy="8352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AEEEE8F6-B0FD-011B-1322-F73B5079F6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3530"/>
                <a:ext cx="2533714" cy="835228"/>
              </a:xfrm>
              <a:prstGeom prst="rect">
                <a:avLst/>
              </a:prstGeom>
              <a:blipFill>
                <a:blip r:embed="rId3"/>
                <a:stretch>
                  <a:fillRect l="-3855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BC37C3-1DCD-9092-1E43-F4B12EB4B37B}"/>
                  </a:ext>
                </a:extLst>
              </p:cNvPr>
              <p:cNvSpPr txBox="1"/>
              <p:nvPr/>
            </p:nvSpPr>
            <p:spPr>
              <a:xfrm>
                <a:off x="1631504" y="2821184"/>
                <a:ext cx="930022" cy="7666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BC37C3-1DCD-9092-1E43-F4B12EB4B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21184"/>
                <a:ext cx="930022" cy="766649"/>
              </a:xfrm>
              <a:prstGeom prst="rect">
                <a:avLst/>
              </a:prstGeom>
              <a:blipFill>
                <a:blip r:embed="rId4"/>
                <a:stretch>
                  <a:fillRect l="-10526" r="-1118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56DF40-5BE7-7FA8-EBA1-9227772FB568}"/>
                  </a:ext>
                </a:extLst>
              </p:cNvPr>
              <p:cNvSpPr txBox="1"/>
              <p:nvPr/>
            </p:nvSpPr>
            <p:spPr>
              <a:xfrm>
                <a:off x="449989" y="4117539"/>
                <a:ext cx="3259836" cy="8883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}">
                <a:extLst>
                  <a:ext uri="{FF2B5EF4-FFF2-40B4-BE49-F238E27FC236}">
                    <a16:creationId xmlns:a16="http://schemas.microsoft.com/office/drawing/2014/main" id="{2C56DF40-5BE7-7FA8-EBA1-9227772FB5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17539"/>
                <a:ext cx="3259836" cy="888314"/>
              </a:xfrm>
              <a:prstGeom prst="rect">
                <a:avLst/>
              </a:prstGeom>
              <a:blipFill>
                <a:blip r:embed="rId5"/>
                <a:stretch>
                  <a:fillRect l="-29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2FAF087-8176-3BA4-1B59-214C43695A49}"/>
                  </a:ext>
                </a:extLst>
              </p:cNvPr>
              <p:cNvSpPr txBox="1"/>
              <p:nvPr/>
            </p:nvSpPr>
            <p:spPr>
              <a:xfrm>
                <a:off x="1631504" y="4978279"/>
                <a:ext cx="1185800" cy="8206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2FAF087-8176-3BA4-1B59-214C43695A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978279"/>
                <a:ext cx="1185800" cy="820687"/>
              </a:xfrm>
              <a:prstGeom prst="rect">
                <a:avLst/>
              </a:prstGeom>
              <a:blipFill>
                <a:blip r:embed="rId6"/>
                <a:stretch>
                  <a:fillRect l="-8247" r="-8763" b="-2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71" name="yt_shape_10371"/>
              <p:cNvSpPr txBox="1"/>
              <p:nvPr/>
            </p:nvSpPr>
            <p:spPr>
              <a:xfrm>
                <a:off x="540000" y="900000"/>
                <a:ext cx="4029501" cy="20871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71" name="yt_shape_10371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29501" cy="2087174"/>
              </a:xfrm>
              <a:prstGeom prst="rect">
                <a:avLst/>
              </a:prstGeom>
              <a:blipFill>
                <a:blip r:embed="rId2"/>
                <a:stretch>
                  <a:fillRect l="-4690" r="-3631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A96ED6-105D-02CD-872C-6426CA35591A}"/>
                  </a:ext>
                </a:extLst>
              </p:cNvPr>
              <p:cNvSpPr txBox="1"/>
              <p:nvPr/>
            </p:nvSpPr>
            <p:spPr>
              <a:xfrm>
                <a:off x="449989" y="1538042"/>
                <a:ext cx="4077907" cy="8761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}">
                <a:extLst>
                  <a:ext uri="{FF2B5EF4-FFF2-40B4-BE49-F238E27FC236}">
                    <a16:creationId xmlns:a16="http://schemas.microsoft.com/office/drawing/2014/main" id="{3AA96ED6-105D-02CD-872C-6426CA3559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8042"/>
                <a:ext cx="4077907" cy="876186"/>
              </a:xfrm>
              <a:prstGeom prst="rect">
                <a:avLst/>
              </a:prstGeom>
              <a:blipFill>
                <a:blip r:embed="rId3"/>
                <a:stretch>
                  <a:fillRect l="-23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4EF29C-BF24-B102-5137-A19FBF223DAA}"/>
                  </a:ext>
                </a:extLst>
              </p:cNvPr>
              <p:cNvSpPr txBox="1"/>
              <p:nvPr/>
            </p:nvSpPr>
            <p:spPr>
              <a:xfrm>
                <a:off x="1631504" y="2414228"/>
                <a:ext cx="1102678" cy="693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4EF29C-BF24-B102-5137-A19FBF223D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414228"/>
                <a:ext cx="1102678" cy="693179"/>
              </a:xfrm>
              <a:prstGeom prst="rect">
                <a:avLst/>
              </a:prstGeom>
              <a:blipFill>
                <a:blip r:embed="rId4"/>
                <a:stretch>
                  <a:fillRect l="-8840" r="-8840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5" name="yt_shape_10375"/>
          <p:cNvSpPr txBox="1"/>
          <p:nvPr/>
        </p:nvSpPr>
        <p:spPr>
          <a:xfrm>
            <a:off x="540000" y="900000"/>
            <a:ext cx="919963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解答分式乘除混合运算题时，未按从左到右的顺序而出错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76" name="yt_shape_10376"/>
              <p:cNvSpPr txBox="1"/>
              <p:nvPr/>
            </p:nvSpPr>
            <p:spPr>
              <a:xfrm>
                <a:off x="540000" y="1395205"/>
                <a:ext cx="6553269" cy="13902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IsAddLine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76" name="yt_shape_10376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6553269" cy="1390252"/>
              </a:xfrm>
              <a:prstGeom prst="rect">
                <a:avLst/>
              </a:prstGeom>
              <a:blipFill>
                <a:blip r:embed="rId2"/>
                <a:stretch>
                  <a:fillRect l="-2884" r="-1860" b="-6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710263" title="H_26.259764">
            <a:extLst>
              <a:ext uri="{FF2B5EF4-FFF2-40B4-BE49-F238E27FC236}">
                <a16:creationId xmlns:a16="http://schemas.microsoft.com/office/drawing/2014/main" id="{EF3CD520-5B4F-C09D-98E0-094AE8D76A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E6A6640-CED7-BE44-121A-3E371EFAD421}"/>
                  </a:ext>
                </a:extLst>
              </p:cNvPr>
              <p:cNvSpPr txBox="1"/>
              <p:nvPr/>
            </p:nvSpPr>
            <p:spPr>
              <a:xfrm>
                <a:off x="5890161" y="1348399"/>
                <a:ext cx="1153605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, 'mathAnswerShape': 1}">
                <a:extLst>
                  <a:ext uri="{FF2B5EF4-FFF2-40B4-BE49-F238E27FC236}">
                    <a16:creationId xmlns:a16="http://schemas.microsoft.com/office/drawing/2014/main" id="{BE6A6640-CED7-BE44-121A-3E371EFAD4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0161" y="1348399"/>
                <a:ext cx="1153605" cy="835229"/>
              </a:xfrm>
              <a:prstGeom prst="rect">
                <a:avLst/>
              </a:prstGeom>
              <a:blipFill>
                <a:blip r:embed="rId4"/>
                <a:stretch>
                  <a:fillRect l="-7937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0477CBA-CFAE-180C-22F7-BEE03A7AFF8B}"/>
              </a:ext>
            </a:extLst>
          </p:cNvPr>
          <p:cNvCxnSpPr/>
          <p:nvPr/>
        </p:nvCxnSpPr>
        <p:spPr>
          <a:xfrm>
            <a:off x="5675372" y="2155872"/>
            <a:ext cx="127838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4B3E3E3-0AF0-0FD8-D565-0CFEBC860B03}"/>
                  </a:ext>
                </a:extLst>
              </p:cNvPr>
              <p:cNvSpPr txBox="1"/>
              <p:nvPr/>
            </p:nvSpPr>
            <p:spPr>
              <a:xfrm>
                <a:off x="3462683" y="2090016"/>
                <a:ext cx="790575" cy="7288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hasSerialNum': 1, 'mathAnswerShape': 1}">
                <a:extLst>
                  <a:ext uri="{FF2B5EF4-FFF2-40B4-BE49-F238E27FC236}">
                    <a16:creationId xmlns:a16="http://schemas.microsoft.com/office/drawing/2014/main" id="{74B3E3E3-0AF0-0FD8-D565-0CFEBC860B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2683" y="2090016"/>
                <a:ext cx="790575" cy="72880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E9CC3CF-6F35-ABBC-91F6-1DFF3E4EAA4F}"/>
              </a:ext>
            </a:extLst>
          </p:cNvPr>
          <p:cNvCxnSpPr/>
          <p:nvPr/>
        </p:nvCxnSpPr>
        <p:spPr>
          <a:xfrm>
            <a:off x="3200269" y="2791062"/>
            <a:ext cx="96297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1" name="yt_shape_1038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380" name="yt_image_10380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83" name="yt_shape_10383"/>
              <p:cNvSpPr txBox="1"/>
              <p:nvPr/>
            </p:nvSpPr>
            <p:spPr>
              <a:xfrm>
                <a:off x="540000" y="1482165"/>
                <a:ext cx="7606121" cy="7561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83" name="yt_shape_10383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7606121" cy="756169"/>
              </a:xfrm>
              <a:prstGeom prst="rect">
                <a:avLst/>
              </a:prstGeom>
              <a:blipFill>
                <a:blip r:embed="rId3"/>
                <a:stretch>
                  <a:fillRect l="-2486" r="-1524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85" name="yt_table_103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455443"/>
              </p:ext>
            </p:extLst>
          </p:nvPr>
        </p:nvGraphicFramePr>
        <p:xfrm>
          <a:off x="540047" y="2289122"/>
          <a:ext cx="7682866" cy="475488"/>
        </p:xfrm>
        <a:graphic>
          <a:graphicData uri="http://schemas.openxmlformats.org/drawingml/2006/table">
            <a:tbl>
              <a:tblPr/>
              <a:tblGrid>
                <a:gridCol w="2072005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  <a:gridCol w="2281555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2054543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  <a:gridCol w="1274763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387" name="yt_shape_10387"/>
              <p:cNvSpPr txBox="1"/>
              <p:nvPr/>
            </p:nvSpPr>
            <p:spPr>
              <a:xfrm>
                <a:off x="540119" y="2815293"/>
                <a:ext cx="11492915" cy="28864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永州十九中月考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小丽不小心弄污了练习本上的一道题目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该题目为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4536,isEnd"/>
                  </a:rPr>
                  <a:t>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被弄污看不清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但她知道答案是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1e51,isEnd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处表示的式子是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387" name="yt_shape_103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15293"/>
                <a:ext cx="11492915" cy="2886496"/>
              </a:xfrm>
              <a:prstGeom prst="rect">
                <a:avLst/>
              </a:prstGeom>
              <a:blipFill>
                <a:blip r:embed="rId4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B907D61-122A-49F3-4903-433D14B564B4}"/>
              </a:ext>
            </a:extLst>
          </p:cNvPr>
          <p:cNvSpPr txBox="1"/>
          <p:nvPr/>
        </p:nvSpPr>
        <p:spPr>
          <a:xfrm>
            <a:off x="7152287" y="1435359"/>
            <a:ext cx="400748" cy="8424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421D5A-9793-EAEF-12C5-5F0878083243}"/>
              </a:ext>
            </a:extLst>
          </p:cNvPr>
          <p:cNvSpPr txBox="1"/>
          <p:nvPr/>
        </p:nvSpPr>
        <p:spPr>
          <a:xfrm>
            <a:off x="6529661" y="2768487"/>
            <a:ext cx="637285" cy="83522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AC0927-BD7C-D27F-719C-F93517030C7D}"/>
              </a:ext>
            </a:extLst>
          </p:cNvPr>
          <p:cNvSpPr txBox="1"/>
          <p:nvPr/>
        </p:nvSpPr>
        <p:spPr>
          <a:xfrm>
            <a:off x="3850533" y="4727208"/>
            <a:ext cx="245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567</Words>
  <Application>Microsoft Office PowerPoint</Application>
  <PresentationFormat>宽屏</PresentationFormat>
  <Paragraphs>153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,isEnd</vt:lpstr>
      <vt:lpstr>_⨹_1_4160d</vt:lpstr>
      <vt:lpstr>_⨹_1_54536,isEnd</vt:lpstr>
      <vt:lpstr>_⨹_1_61e51,isEnd</vt:lpstr>
      <vt:lpstr>Finished</vt:lpstr>
      <vt:lpstr>IsAddLine</vt:lpstr>
      <vt:lpstr>IsAddLineIsAddLine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2024-04-26T09:09:48Z</dcterms:created>
  <dcterms:modified xsi:type="dcterms:W3CDTF">2024-04-27T06:01:06Z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