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0" r:id="rId4"/>
    <p:sldId id="337" r:id="rId5"/>
    <p:sldId id="336" r:id="rId6"/>
    <p:sldId id="335" r:id="rId7"/>
    <p:sldId id="334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2853055"/>
            <a:ext cx="5287010" cy="1010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8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260" y="1165225"/>
            <a:ext cx="6235065" cy="224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86270" y="967105"/>
            <a:ext cx="3479165" cy="331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3640455"/>
            <a:ext cx="621919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260" y="5269230"/>
            <a:ext cx="95116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3260" y="6087745"/>
            <a:ext cx="951166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26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525" y="3717290"/>
            <a:ext cx="3761105" cy="22999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1213485"/>
            <a:ext cx="5573395" cy="23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4017010"/>
            <a:ext cx="457898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625" y="4768215"/>
            <a:ext cx="69132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2625" y="5749290"/>
            <a:ext cx="717550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7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8250"/>
            <a:ext cx="667639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63445"/>
            <a:ext cx="33743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870835"/>
            <a:ext cx="10439400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3860800"/>
            <a:ext cx="3761105" cy="229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10" y="541655"/>
            <a:ext cx="10034270" cy="434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5835" y="3297555"/>
            <a:ext cx="6781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60" y="4652645"/>
            <a:ext cx="3460115" cy="213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203043"/>
            <a:ext cx="371428" cy="4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3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784832"/>
            <a:ext cx="352380" cy="39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020" y="4004310"/>
            <a:ext cx="300228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3067360"/>
            <a:ext cx="800000" cy="4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476" y="3067360"/>
            <a:ext cx="752380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000880"/>
            <a:ext cx="780952" cy="4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068955"/>
            <a:ext cx="3329305" cy="340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4025984"/>
            <a:ext cx="790476" cy="44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860800"/>
            <a:ext cx="4618355" cy="274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3136498"/>
            <a:ext cx="1028571" cy="4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933190"/>
            <a:ext cx="567309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85105"/>
            <a:ext cx="10800000" cy="28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27" r="46219"/>
          <a:stretch>
            <a:fillRect/>
          </a:stretch>
        </p:blipFill>
        <p:spPr>
          <a:xfrm>
            <a:off x="767715" y="908870"/>
            <a:ext cx="5808435" cy="77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0150" y="3860800"/>
            <a:ext cx="3195320" cy="27190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2024-04-27T04:37:36Z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