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2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19830" y="1845310"/>
            <a:ext cx="5367655" cy="13087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19830" y="3644900"/>
            <a:ext cx="5403215" cy="9499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8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34110"/>
            <a:ext cx="683831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3425" y="1924685"/>
            <a:ext cx="6914515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2832100"/>
            <a:ext cx="784034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3690620"/>
            <a:ext cx="442658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14045" y="4510405"/>
            <a:ext cx="419163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3" grpId="0" bldLvl="0" animBg="1"/>
      <p:bldP spid="17" grpId="0" bldLvl="0" animBg="1"/>
      <p:bldP spid="2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3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4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43635"/>
            <a:ext cx="944499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1981835"/>
            <a:ext cx="559816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2848610"/>
            <a:ext cx="519430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3696335"/>
            <a:ext cx="767270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bldLvl="0" animBg="1"/>
      <p:bldP spid="1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3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103630"/>
            <a:ext cx="4279265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049780"/>
            <a:ext cx="580199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2844165"/>
            <a:ext cx="8142605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04" y="3757508"/>
            <a:ext cx="2466666" cy="429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56260" y="4596765"/>
            <a:ext cx="9418955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1990" y="5426710"/>
            <a:ext cx="461899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4" grpId="0" bldLvl="0" animBg="1"/>
      <p:bldP spid="19" grpId="0" animBg="1"/>
      <p:bldP spid="21" grpId="0" bldLvl="0" animBg="1"/>
      <p:bldP spid="2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5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81990" y="1066800"/>
            <a:ext cx="9401810" cy="1078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426335" y="2540000"/>
            <a:ext cx="5229860" cy="1043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307590" y="3945255"/>
            <a:ext cx="3952240" cy="912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128520" y="5266055"/>
            <a:ext cx="2240915" cy="953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4" grpId="0" bldLvl="0" animBg="1"/>
      <p:bldP spid="28" grpId="0" bldLvl="0" animBg="1"/>
      <p:bldP spid="3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62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83870" y="1233170"/>
            <a:ext cx="677354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2078355"/>
            <a:ext cx="257556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90" y="2885440"/>
            <a:ext cx="7686675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2625" y="3728720"/>
            <a:ext cx="6171565" cy="1020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256780" y="1233170"/>
            <a:ext cx="294259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8368665" y="2885440"/>
            <a:ext cx="1794510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303905" y="2078355"/>
            <a:ext cx="387413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bldLvl="0" animBg="1"/>
      <p:bldP spid="19" grpId="0" bldLvl="0" animBg="1"/>
      <p:bldP spid="24" grpId="0" bldLvl="0" animBg="1"/>
      <p:bldP spid="2" grpId="0" bldLvl="0" animBg="1"/>
      <p:bldP spid="31" grpId="0" bldLvl="0" animBg="1"/>
      <p:bldP spid="3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572770"/>
            <a:ext cx="10318750" cy="6159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31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20470"/>
            <a:ext cx="10069195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060915"/>
            <a:ext cx="6533333" cy="468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2891790"/>
            <a:ext cx="6201410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95325"/>
            <a:ext cx="10248265" cy="6036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85800" y="953770"/>
            <a:ext cx="6920230" cy="990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677035" y="2218055"/>
            <a:ext cx="3775710" cy="1217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677035" y="3564255"/>
            <a:ext cx="1788160" cy="894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69290" y="4733925"/>
            <a:ext cx="762000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685800" y="5670550"/>
            <a:ext cx="6111875" cy="916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8" grpId="0" bldLvl="0" animBg="1"/>
      <p:bldP spid="25" grpId="0" bldLvl="0" animBg="1"/>
      <p:bldP spid="30" grpId="0" bldLvl="0" animBg="1"/>
      <p:bldP spid="3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885" y="672465"/>
            <a:ext cx="8367395" cy="6059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276985"/>
            <a:ext cx="733552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3885" y="2076450"/>
            <a:ext cx="7767955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2921635"/>
            <a:ext cx="8760460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04" y="3804798"/>
            <a:ext cx="6980952" cy="448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2" grpId="0" bldLvl="0" animBg="1"/>
      <p:bldP spid="19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2024-04-27T07:59:06Z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