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28" r:id="rId6"/>
    <p:sldId id="309" r:id="rId7"/>
    <p:sldId id="313" r:id="rId8"/>
    <p:sldId id="314" r:id="rId9"/>
    <p:sldId id="316" r:id="rId10"/>
    <p:sldId id="320" r:id="rId11"/>
    <p:sldId id="323" r:id="rId12"/>
    <p:sldId id="329" r:id="rId13"/>
    <p:sldId id="324" r:id="rId14"/>
    <p:sldId id="325" r:id="rId15"/>
    <p:sldId id="32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50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50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05" name="yt_image_10705" title="H_41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07" name="yt_shape_10707"/>
              <p:cNvSpPr txBox="1"/>
              <p:nvPr/>
            </p:nvSpPr>
            <p:spPr>
              <a:xfrm>
                <a:off x="540000" y="1482165"/>
                <a:ext cx="6247095" cy="7510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同分母分式的加减法：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±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07" name="yt_shape_10707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247095" cy="751039"/>
              </a:xfrm>
              <a:prstGeom prst="rect">
                <a:avLst/>
              </a:prstGeom>
              <a:blipFill>
                <a:blip r:embed="rId3"/>
                <a:stretch>
                  <a:fillRect b="-8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09" name="yt_shape_10709"/>
              <p:cNvSpPr txBox="1"/>
              <p:nvPr/>
            </p:nvSpPr>
            <p:spPr>
              <a:xfrm>
                <a:off x="540000" y="2283992"/>
                <a:ext cx="7464864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贵州省中考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09" name="yt_shape_10709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3992"/>
                <a:ext cx="7464864" cy="641394"/>
              </a:xfrm>
              <a:prstGeom prst="rect">
                <a:avLst/>
              </a:prstGeom>
              <a:blipFill>
                <a:blip r:embed="rId4"/>
                <a:stretch>
                  <a:fillRect l="-2533" r="-147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1" name="yt_table_10711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8201337"/>
                  </p:ext>
                </p:extLst>
              </p:nvPr>
            </p:nvGraphicFramePr>
            <p:xfrm>
              <a:off x="540047" y="2976174"/>
              <a:ext cx="9197976" cy="635191"/>
            </p:xfrm>
            <a:graphic>
              <a:graphicData uri="http://schemas.openxmlformats.org/drawingml/2006/table">
                <a:tbl>
                  <a:tblPr/>
                  <a:tblGrid>
                    <a:gridCol w="2586355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568893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2568893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473835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11" name="yt_table_10711" descr="{&quot;rangeId&quot;:2,&quot;type&quot;:&quot;Option&quot;}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8201337"/>
                  </p:ext>
                </p:extLst>
              </p:nvPr>
            </p:nvGraphicFramePr>
            <p:xfrm>
              <a:off x="540047" y="2976174"/>
              <a:ext cx="9197976" cy="635191"/>
            </p:xfrm>
            <a:graphic>
              <a:graphicData uri="http://schemas.openxmlformats.org/drawingml/2006/table">
                <a:tbl>
                  <a:tblPr/>
                  <a:tblGrid>
                    <a:gridCol w="2586355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2568893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  <a:gridCol w="2568893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1473835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0474" r="-5734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239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12" name="yt_shape_10712"/>
              <p:cNvSpPr txBox="1"/>
              <p:nvPr/>
            </p:nvSpPr>
            <p:spPr>
              <a:xfrm>
                <a:off x="540000" y="3662012"/>
                <a:ext cx="5990101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12" name="yt_shape_1071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2012"/>
                <a:ext cx="5990101" cy="705706"/>
              </a:xfrm>
              <a:prstGeom prst="rect">
                <a:avLst/>
              </a:prstGeom>
              <a:blipFill>
                <a:blip r:embed="rId6"/>
                <a:stretch>
                  <a:fillRect l="-3157" r="-2037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14" name="yt_table_107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789179"/>
              </p:ext>
            </p:extLst>
          </p:nvPr>
        </p:nvGraphicFramePr>
        <p:xfrm>
          <a:off x="540047" y="4418506"/>
          <a:ext cx="9138604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16" name="yt_shape_10716"/>
              <p:cNvSpPr txBox="1"/>
              <p:nvPr/>
            </p:nvSpPr>
            <p:spPr>
              <a:xfrm>
                <a:off x="540000" y="4944677"/>
                <a:ext cx="7389523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桂林市中考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16" name="yt_shape_1071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4677"/>
                <a:ext cx="7389523" cy="705706"/>
              </a:xfrm>
              <a:prstGeom prst="rect">
                <a:avLst/>
              </a:prstGeom>
              <a:blipFill>
                <a:blip r:embed="rId7"/>
                <a:stretch>
                  <a:fillRect l="-2558" r="-1485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18" name="yt_table_107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310173"/>
              </p:ext>
            </p:extLst>
          </p:nvPr>
        </p:nvGraphicFramePr>
        <p:xfrm>
          <a:off x="540047" y="5701171"/>
          <a:ext cx="9759316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035175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pic>
        <p:nvPicPr>
          <p:cNvPr id="3" name="yt_shape_1714122770496" title="H_26.259764">
            <a:extLst>
              <a:ext uri="{FF2B5EF4-FFF2-40B4-BE49-F238E27FC236}">
                <a16:creationId xmlns:a16="http://schemas.microsoft.com/office/drawing/2014/main" id="{122754BC-3F69-7D54-B887-4E49B616BC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8730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D9DE5B-8787-E0B4-9E20-491FB0B969F0}"/>
              </a:ext>
            </a:extLst>
          </p:cNvPr>
          <p:cNvSpPr txBox="1"/>
          <p:nvPr/>
        </p:nvSpPr>
        <p:spPr>
          <a:xfrm>
            <a:off x="7012397" y="2237186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6762E3-5700-121D-BA9C-9BA32C3B6DBC}"/>
              </a:ext>
            </a:extLst>
          </p:cNvPr>
          <p:cNvSpPr txBox="1"/>
          <p:nvPr/>
        </p:nvSpPr>
        <p:spPr>
          <a:xfrm>
            <a:off x="5569359" y="3615206"/>
            <a:ext cx="383286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29B0BC-506A-CF1B-565D-DEB5E9AB978E}"/>
              </a:ext>
            </a:extLst>
          </p:cNvPr>
          <p:cNvSpPr txBox="1"/>
          <p:nvPr/>
        </p:nvSpPr>
        <p:spPr>
          <a:xfrm>
            <a:off x="6955247" y="4897871"/>
            <a:ext cx="383285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5" name="yt_shape_10785"/>
              <p:cNvSpPr txBox="1"/>
              <p:nvPr/>
            </p:nvSpPr>
            <p:spPr>
              <a:xfrm>
                <a:off x="540000" y="900000"/>
                <a:ext cx="3280385" cy="35151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85" name="yt_shape_10785" descr="{&quot;rangeId&quot;:2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280385" cy="3515129"/>
              </a:xfrm>
              <a:prstGeom prst="rect">
                <a:avLst/>
              </a:prstGeom>
              <a:blipFill>
                <a:blip r:embed="rId2"/>
                <a:stretch>
                  <a:fillRect l="-5762" t="-1563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7682A31-D8EE-8953-B51A-1878AAD23D5E}"/>
                  </a:ext>
                </a:extLst>
              </p:cNvPr>
              <p:cNvSpPr txBox="1"/>
              <p:nvPr/>
            </p:nvSpPr>
            <p:spPr>
              <a:xfrm>
                <a:off x="449989" y="2070299"/>
                <a:ext cx="3428747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, 'pageBreak': True}">
                <a:extLst>
                  <a:ext uri="{FF2B5EF4-FFF2-40B4-BE49-F238E27FC236}">
                    <a16:creationId xmlns:a16="http://schemas.microsoft.com/office/drawing/2014/main" id="{A7682A31-D8EE-8953-B51A-1878AAD23D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0299"/>
                <a:ext cx="3428747" cy="835228"/>
              </a:xfrm>
              <a:prstGeom prst="rect">
                <a:avLst/>
              </a:prstGeom>
              <a:blipFill>
                <a:blip r:embed="rId3"/>
                <a:stretch>
                  <a:fillRect l="-2847" b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E9A8CE2-72DD-B3FE-DBA5-37D86E0D8733}"/>
                  </a:ext>
                </a:extLst>
              </p:cNvPr>
              <p:cNvSpPr txBox="1"/>
              <p:nvPr/>
            </p:nvSpPr>
            <p:spPr>
              <a:xfrm>
                <a:off x="1703512" y="2771518"/>
                <a:ext cx="2378457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E9A8CE2-72DD-B3FE-DBA5-37D86E0D8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771518"/>
                <a:ext cx="2378457" cy="979945"/>
              </a:xfrm>
              <a:prstGeom prst="rect">
                <a:avLst/>
              </a:prstGeom>
              <a:blipFill>
                <a:blip r:embed="rId4"/>
                <a:stretch>
                  <a:fillRect l="-3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DDB90F-B7D5-92B0-3459-FDDB45286ED8}"/>
                  </a:ext>
                </a:extLst>
              </p:cNvPr>
              <p:cNvSpPr txBox="1"/>
              <p:nvPr/>
            </p:nvSpPr>
            <p:spPr>
              <a:xfrm>
                <a:off x="1703512" y="3657851"/>
                <a:ext cx="1158622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DDB90F-B7D5-92B0-3459-FDDB45286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657851"/>
                <a:ext cx="1158622" cy="729692"/>
              </a:xfrm>
              <a:prstGeom prst="rect">
                <a:avLst/>
              </a:prstGeom>
              <a:blipFill>
                <a:blip r:embed="rId5"/>
                <a:stretch>
                  <a:fillRect l="-7853" r="-83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90" name="yt_shape_10790"/>
              <p:cNvSpPr txBox="1"/>
              <p:nvPr/>
            </p:nvSpPr>
            <p:spPr>
              <a:xfrm>
                <a:off x="449989" y="911608"/>
                <a:ext cx="5072735" cy="36395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0790" name="yt_shape_10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911608"/>
                <a:ext cx="5072735" cy="3639522"/>
              </a:xfrm>
              <a:prstGeom prst="rect">
                <a:avLst/>
              </a:prstGeom>
              <a:blipFill>
                <a:blip r:embed="rId2"/>
                <a:stretch>
                  <a:fillRect l="-3726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91CCCE-65CA-6423-D945-3418EDEA6915}"/>
                  </a:ext>
                </a:extLst>
              </p:cNvPr>
              <p:cNvSpPr txBox="1"/>
              <p:nvPr/>
            </p:nvSpPr>
            <p:spPr>
              <a:xfrm>
                <a:off x="449989" y="1689362"/>
                <a:ext cx="5203761" cy="838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3391CCCE-65CA-6423-D945-3418EDEA6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89362"/>
                <a:ext cx="5203761" cy="838848"/>
              </a:xfrm>
              <a:prstGeom prst="rect">
                <a:avLst/>
              </a:prstGeom>
              <a:blipFill>
                <a:blip r:embed="rId3"/>
                <a:stretch>
                  <a:fillRect l="-1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0EEA73-AF86-BDAC-CC38-7B1D789ADD4C}"/>
                  </a:ext>
                </a:extLst>
              </p:cNvPr>
              <p:cNvSpPr txBox="1"/>
              <p:nvPr/>
            </p:nvSpPr>
            <p:spPr>
              <a:xfrm>
                <a:off x="1703512" y="2422072"/>
                <a:ext cx="2170240" cy="9469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0EEA73-AF86-BDAC-CC38-7B1D789AD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422072"/>
                <a:ext cx="2170240" cy="946925"/>
              </a:xfrm>
              <a:prstGeom prst="rect">
                <a:avLst/>
              </a:prstGeom>
              <a:blipFill>
                <a:blip r:embed="rId4"/>
                <a:stretch>
                  <a:fillRect l="-4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CF03D2-68DD-8DEB-83AD-243053775324}"/>
                  </a:ext>
                </a:extLst>
              </p:cNvPr>
              <p:cNvSpPr txBox="1"/>
              <p:nvPr/>
            </p:nvSpPr>
            <p:spPr>
              <a:xfrm>
                <a:off x="1703512" y="3275385"/>
                <a:ext cx="1858455" cy="838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CF03D2-68DD-8DEB-83AD-243053775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275385"/>
                <a:ext cx="1858455" cy="838848"/>
              </a:xfrm>
              <a:prstGeom prst="rect">
                <a:avLst/>
              </a:prstGeom>
              <a:blipFill>
                <a:blip r:embed="rId5"/>
                <a:stretch>
                  <a:fillRect l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013917F-BCB4-3FD9-64B7-8E7FB906E68E}"/>
              </a:ext>
            </a:extLst>
          </p:cNvPr>
          <p:cNvSpPr txBox="1"/>
          <p:nvPr/>
        </p:nvSpPr>
        <p:spPr>
          <a:xfrm>
            <a:off x="1703512" y="4020621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94" name="yt_shape_10794"/>
              <p:cNvSpPr txBox="1"/>
              <p:nvPr/>
            </p:nvSpPr>
            <p:spPr>
              <a:xfrm>
                <a:off x="488629" y="898178"/>
                <a:ext cx="7419339" cy="39584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10794" name="yt_shape_107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29" y="898178"/>
                <a:ext cx="7419339" cy="3958456"/>
              </a:xfrm>
              <a:prstGeom prst="rect">
                <a:avLst/>
              </a:prstGeom>
              <a:blipFill>
                <a:blip r:embed="rId2"/>
                <a:stretch>
                  <a:fillRect l="-2465" r="-1479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3F4051-CC57-D4A7-F10B-EB2FAE4957D1}"/>
                  </a:ext>
                </a:extLst>
              </p:cNvPr>
              <p:cNvSpPr txBox="1"/>
              <p:nvPr/>
            </p:nvSpPr>
            <p:spPr>
              <a:xfrm>
                <a:off x="449989" y="1594811"/>
                <a:ext cx="3505581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, 'pageBreak': True}">
                <a:extLst>
                  <a:ext uri="{FF2B5EF4-FFF2-40B4-BE49-F238E27FC236}">
                    <a16:creationId xmlns:a16="http://schemas.microsoft.com/office/drawing/2014/main" id="{3B3F4051-CC57-D4A7-F10B-EB2FAE4957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94811"/>
                <a:ext cx="3505581" cy="835228"/>
              </a:xfrm>
              <a:prstGeom prst="rect">
                <a:avLst/>
              </a:prstGeom>
              <a:blipFill>
                <a:blip r:embed="rId3"/>
                <a:stretch>
                  <a:fillRect l="-2783" b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1AC15A-5840-53B8-FA57-DD6EF59401D2}"/>
                  </a:ext>
                </a:extLst>
              </p:cNvPr>
              <p:cNvSpPr txBox="1"/>
              <p:nvPr/>
            </p:nvSpPr>
            <p:spPr>
              <a:xfrm>
                <a:off x="1703512" y="2262288"/>
                <a:ext cx="1408177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1AC15A-5840-53B8-FA57-DD6EF59401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262288"/>
                <a:ext cx="1408177" cy="835229"/>
              </a:xfrm>
              <a:prstGeom prst="rect">
                <a:avLst/>
              </a:prstGeom>
              <a:blipFill>
                <a:blip r:embed="rId4"/>
                <a:stretch>
                  <a:fillRect l="-6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B26440-EDCA-553E-1709-9462862C3510}"/>
                  </a:ext>
                </a:extLst>
              </p:cNvPr>
              <p:cNvSpPr txBox="1"/>
              <p:nvPr/>
            </p:nvSpPr>
            <p:spPr>
              <a:xfrm>
                <a:off x="1703512" y="3003905"/>
                <a:ext cx="1893633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EB26440-EDCA-553E-1709-9462862C35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003905"/>
                <a:ext cx="1893633" cy="889076"/>
              </a:xfrm>
              <a:prstGeom prst="rect">
                <a:avLst/>
              </a:prstGeom>
              <a:blipFill>
                <a:blip r:embed="rId5"/>
                <a:stretch>
                  <a:fillRect l="-4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962080B-26D3-26A6-3AD8-8946613491DD}"/>
              </a:ext>
            </a:extLst>
          </p:cNvPr>
          <p:cNvSpPr txBox="1"/>
          <p:nvPr/>
        </p:nvSpPr>
        <p:spPr>
          <a:xfrm>
            <a:off x="1703512" y="3799369"/>
            <a:ext cx="96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259BB9-FF36-0B39-5370-431C5E80BEED}"/>
              </a:ext>
            </a:extLst>
          </p:cNvPr>
          <p:cNvSpPr txBox="1"/>
          <p:nvPr/>
        </p:nvSpPr>
        <p:spPr>
          <a:xfrm>
            <a:off x="449989" y="4348996"/>
            <a:ext cx="3856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8" name="yt_shape_10798"/>
              <p:cNvSpPr txBox="1"/>
              <p:nvPr/>
            </p:nvSpPr>
            <p:spPr>
              <a:xfrm>
                <a:off x="540119" y="900000"/>
                <a:ext cx="11492915" cy="52699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来宾市校级月考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4926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共有三种不同形式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7477a"/>
                  </a:rPr>
                  <a:t>请选择其中一种形式进行化简求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解：答案不唯一，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98" name="yt_shape_10798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69969"/>
              </a:xfrm>
              <a:prstGeom prst="rect">
                <a:avLst/>
              </a:prstGeom>
              <a:blipFill>
                <a:blip r:embed="rId2"/>
                <a:stretch>
                  <a:fillRect l="-1645" b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3DA5F1-B183-5F7A-BAC7-25BA0D13417F}"/>
              </a:ext>
            </a:extLst>
          </p:cNvPr>
          <p:cNvSpPr txBox="1"/>
          <p:nvPr/>
        </p:nvSpPr>
        <p:spPr>
          <a:xfrm>
            <a:off x="450108" y="258725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解：答案不唯一，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E43ABD-6DD5-F632-3635-462A64232B90}"/>
                  </a:ext>
                </a:extLst>
              </p:cNvPr>
              <p:cNvSpPr txBox="1"/>
              <p:nvPr/>
            </p:nvSpPr>
            <p:spPr>
              <a:xfrm>
                <a:off x="450108" y="3062740"/>
                <a:ext cx="3697224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如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18E43ABD-6DD5-F632-3635-462A64232B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62740"/>
                <a:ext cx="3697224" cy="876694"/>
              </a:xfrm>
              <a:prstGeom prst="rect">
                <a:avLst/>
              </a:prstGeom>
              <a:blipFill>
                <a:blip r:embed="rId3"/>
                <a:stretch>
                  <a:fillRect l="-2640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51B9D6-B611-FE22-A5C3-FF0F512D34DF}"/>
                  </a:ext>
                </a:extLst>
              </p:cNvPr>
              <p:cNvSpPr txBox="1"/>
              <p:nvPr/>
            </p:nvSpPr>
            <p:spPr>
              <a:xfrm>
                <a:off x="1703512" y="3864686"/>
                <a:ext cx="2398077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51B9D6-B611-FE22-A5C3-FF0F512D3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864686"/>
                <a:ext cx="2398077" cy="979945"/>
              </a:xfrm>
              <a:prstGeom prst="rect">
                <a:avLst/>
              </a:prstGeom>
              <a:blipFill>
                <a:blip r:embed="rId4"/>
                <a:stretch>
                  <a:fillRect l="-3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A5F796-8B73-2124-0A15-21D487DCF042}"/>
                  </a:ext>
                </a:extLst>
              </p:cNvPr>
              <p:cNvSpPr txBox="1"/>
              <p:nvPr/>
            </p:nvSpPr>
            <p:spPr>
              <a:xfrm>
                <a:off x="1703512" y="4751019"/>
                <a:ext cx="1468756" cy="797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9A5F796-8B73-2124-0A15-21D487DCF0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751019"/>
                <a:ext cx="1468756" cy="797700"/>
              </a:xfrm>
              <a:prstGeom prst="rect">
                <a:avLst/>
              </a:prstGeom>
              <a:blipFill>
                <a:blip r:embed="rId5"/>
                <a:stretch>
                  <a:fillRect l="-6224" r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573B8D-E559-2E7F-FCAC-5C52AE5417A0}"/>
                  </a:ext>
                </a:extLst>
              </p:cNvPr>
              <p:cNvSpPr txBox="1"/>
              <p:nvPr/>
            </p:nvSpPr>
            <p:spPr>
              <a:xfrm>
                <a:off x="450108" y="5436243"/>
                <a:ext cx="48425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hasSerialNum': 1}">
                <a:extLst>
                  <a:ext uri="{FF2B5EF4-FFF2-40B4-BE49-F238E27FC236}">
                    <a16:creationId xmlns:a16="http://schemas.microsoft.com/office/drawing/2014/main" id="{70573B8D-E559-2E7F-FCAC-5C52AE541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36243"/>
                <a:ext cx="4842573" cy="729565"/>
              </a:xfrm>
              <a:prstGeom prst="rect">
                <a:avLst/>
              </a:prstGeom>
              <a:blipFill>
                <a:blip r:embed="rId6"/>
                <a:stretch>
                  <a:fillRect l="-2015" r="-2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" name="yt_shape_1080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02" name="yt_image_1080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05" name="yt_shape_10805"/>
              <p:cNvSpPr txBox="1"/>
              <p:nvPr/>
            </p:nvSpPr>
            <p:spPr>
              <a:xfrm>
                <a:off x="540119" y="1431377"/>
                <a:ext cx="11492915" cy="54039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0021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05" name="yt_shape_10805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403980"/>
              </a:xfrm>
              <a:prstGeom prst="rect">
                <a:avLst/>
              </a:prstGeom>
              <a:blipFill>
                <a:blip r:embed="rId3"/>
                <a:stretch>
                  <a:fillRect l="-1645" b="-2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1C536F-7291-AAFF-E592-A64C4601143B}"/>
              </a:ext>
            </a:extLst>
          </p:cNvPr>
          <p:cNvSpPr txBox="1"/>
          <p:nvPr/>
        </p:nvSpPr>
        <p:spPr>
          <a:xfrm>
            <a:off x="450108" y="2732676"/>
            <a:ext cx="3191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04AB66-E81D-7FA7-A414-4475232B9740}"/>
              </a:ext>
            </a:extLst>
          </p:cNvPr>
          <p:cNvSpPr txBox="1"/>
          <p:nvPr/>
        </p:nvSpPr>
        <p:spPr>
          <a:xfrm>
            <a:off x="450108" y="3208164"/>
            <a:ext cx="631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A4E8EB-32F4-892C-7224-2C7E41AA201E}"/>
                  </a:ext>
                </a:extLst>
              </p:cNvPr>
              <p:cNvSpPr txBox="1"/>
              <p:nvPr/>
            </p:nvSpPr>
            <p:spPr>
              <a:xfrm>
                <a:off x="450108" y="3683652"/>
                <a:ext cx="465861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81A4E8EB-32F4-892C-7224-2C7E41AA2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83652"/>
                <a:ext cx="4658614" cy="778460"/>
              </a:xfrm>
              <a:prstGeom prst="rect">
                <a:avLst/>
              </a:prstGeom>
              <a:blipFill>
                <a:blip r:embed="rId4"/>
                <a:stretch>
                  <a:fillRect l="-2094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EE2B14E-C6C0-A172-6F12-12ECDAA1EC31}"/>
                  </a:ext>
                </a:extLst>
              </p:cNvPr>
              <p:cNvSpPr txBox="1"/>
              <p:nvPr/>
            </p:nvSpPr>
            <p:spPr>
              <a:xfrm>
                <a:off x="1703512" y="4362538"/>
                <a:ext cx="3086228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EE2B14E-C6C0-A172-6F12-12ECDAA1EC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362538"/>
                <a:ext cx="3086228" cy="876694"/>
              </a:xfrm>
              <a:prstGeom prst="rect">
                <a:avLst/>
              </a:prstGeom>
              <a:blipFill>
                <a:blip r:embed="rId5"/>
                <a:stretch>
                  <a:fillRect l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F07FE2D-55D6-24D7-5E80-EF81821FF50B}"/>
                  </a:ext>
                </a:extLst>
              </p:cNvPr>
              <p:cNvSpPr txBox="1"/>
              <p:nvPr/>
            </p:nvSpPr>
            <p:spPr>
              <a:xfrm>
                <a:off x="1703512" y="5145620"/>
                <a:ext cx="2270189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F07FE2D-55D6-24D7-5E80-EF81821FF5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145620"/>
                <a:ext cx="2270189" cy="778459"/>
              </a:xfrm>
              <a:prstGeom prst="rect">
                <a:avLst/>
              </a:prstGeom>
              <a:blipFill>
                <a:blip r:embed="rId6"/>
                <a:stretch>
                  <a:fillRect l="-4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0F0FF1E-DF47-A3F4-3439-017C55126155}"/>
              </a:ext>
            </a:extLst>
          </p:cNvPr>
          <p:cNvSpPr txBox="1"/>
          <p:nvPr/>
        </p:nvSpPr>
        <p:spPr>
          <a:xfrm>
            <a:off x="1703512" y="5830467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88EAEF-5DE7-8386-8E0A-E504C2A5EFA6}"/>
              </a:ext>
            </a:extLst>
          </p:cNvPr>
          <p:cNvSpPr txBox="1"/>
          <p:nvPr/>
        </p:nvSpPr>
        <p:spPr>
          <a:xfrm>
            <a:off x="1703512" y="6305955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0" name="yt_shape_10720"/>
              <p:cNvSpPr txBox="1"/>
              <p:nvPr/>
            </p:nvSpPr>
            <p:spPr>
              <a:xfrm>
                <a:off x="540000" y="900000"/>
                <a:ext cx="5981637" cy="27023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怀化市中考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0" name="yt_shape_107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81637" cy="2702343"/>
              </a:xfrm>
              <a:prstGeom prst="rect">
                <a:avLst/>
              </a:prstGeom>
              <a:blipFill>
                <a:blip r:embed="rId2"/>
                <a:stretch>
                  <a:fillRect l="-3160" r="-2039" b="-2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309F63-412E-D80D-53E9-F9E2B523E143}"/>
              </a:ext>
            </a:extLst>
          </p:cNvPr>
          <p:cNvSpPr txBox="1"/>
          <p:nvPr/>
        </p:nvSpPr>
        <p:spPr>
          <a:xfrm>
            <a:off x="5611777" y="853194"/>
            <a:ext cx="637286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94D0C2-0515-5EA3-4272-156306C386EE}"/>
              </a:ext>
            </a:extLst>
          </p:cNvPr>
          <p:cNvSpPr txBox="1"/>
          <p:nvPr/>
        </p:nvSpPr>
        <p:spPr>
          <a:xfrm>
            <a:off x="5321709" y="1527247"/>
            <a:ext cx="6372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25866E-6B9F-C9AF-0825-A1A316CDEEC8}"/>
              </a:ext>
            </a:extLst>
          </p:cNvPr>
          <p:cNvSpPr txBox="1"/>
          <p:nvPr/>
        </p:nvSpPr>
        <p:spPr>
          <a:xfrm>
            <a:off x="5306977" y="2202252"/>
            <a:ext cx="637286" cy="7754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A5517E-71C2-01E6-1161-EA6098C457B3}"/>
                  </a:ext>
                </a:extLst>
              </p:cNvPr>
              <p:cNvSpPr txBox="1"/>
              <p:nvPr/>
            </p:nvSpPr>
            <p:spPr>
              <a:xfrm>
                <a:off x="3751862" y="2884051"/>
                <a:ext cx="97885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, 'mathAnswerShape': 1}">
                <a:extLst>
                  <a:ext uri="{FF2B5EF4-FFF2-40B4-BE49-F238E27FC236}">
                    <a16:creationId xmlns:a16="http://schemas.microsoft.com/office/drawing/2014/main" id="{2BA5517E-71C2-01E6-1161-EA6098C45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862" y="2884051"/>
                <a:ext cx="978853" cy="7389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432E471-2F07-311E-F84F-2D06F8CC4D3A}"/>
              </a:ext>
            </a:extLst>
          </p:cNvPr>
          <p:cNvCxnSpPr/>
          <p:nvPr/>
        </p:nvCxnSpPr>
        <p:spPr>
          <a:xfrm>
            <a:off x="3489448" y="3595258"/>
            <a:ext cx="115125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8" name="yt_shape_10728"/>
              <p:cNvSpPr txBox="1"/>
              <p:nvPr/>
            </p:nvSpPr>
            <p:spPr>
              <a:xfrm>
                <a:off x="540000" y="900000"/>
                <a:ext cx="2774029" cy="3307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8" name="yt_shape_10728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774029" cy="3307829"/>
              </a:xfrm>
              <a:prstGeom prst="rect">
                <a:avLst/>
              </a:prstGeom>
              <a:blipFill>
                <a:blip r:embed="rId2"/>
                <a:stretch>
                  <a:fillRect l="-6813" t="-1661" b="-2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286E55-2BA4-8250-7951-FEDDDD93D163}"/>
                  </a:ext>
                </a:extLst>
              </p:cNvPr>
              <p:cNvSpPr txBox="1"/>
              <p:nvPr/>
            </p:nvSpPr>
            <p:spPr>
              <a:xfrm>
                <a:off x="449989" y="2013530"/>
                <a:ext cx="2927287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4E286E55-2BA4-8250-7951-FEDDDD93D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3530"/>
                <a:ext cx="2927287" cy="889076"/>
              </a:xfrm>
              <a:prstGeom prst="rect">
                <a:avLst/>
              </a:prstGeom>
              <a:blipFill>
                <a:blip r:embed="rId3"/>
                <a:stretch>
                  <a:fillRect l="-3333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62E967-68D1-BA0D-4E7A-850570094A48}"/>
                  </a:ext>
                </a:extLst>
              </p:cNvPr>
              <p:cNvSpPr txBox="1"/>
              <p:nvPr/>
            </p:nvSpPr>
            <p:spPr>
              <a:xfrm>
                <a:off x="1647060" y="2811420"/>
                <a:ext cx="131121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62E967-68D1-BA0D-4E7A-850570094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060" y="2811420"/>
                <a:ext cx="1311212" cy="778460"/>
              </a:xfrm>
              <a:prstGeom prst="rect">
                <a:avLst/>
              </a:prstGeom>
              <a:blipFill>
                <a:blip r:embed="rId4"/>
                <a:stretch>
                  <a:fillRect l="-6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6BB0B3-7642-D757-54A9-EBEA37BE0662}"/>
                  </a:ext>
                </a:extLst>
              </p:cNvPr>
              <p:cNvSpPr txBox="1"/>
              <p:nvPr/>
            </p:nvSpPr>
            <p:spPr>
              <a:xfrm>
                <a:off x="1647060" y="3496268"/>
                <a:ext cx="1106234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6BB0B3-7642-D757-54A9-EBEA37BE0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060" y="3496268"/>
                <a:ext cx="1106234" cy="728802"/>
              </a:xfrm>
              <a:prstGeom prst="rect">
                <a:avLst/>
              </a:prstGeom>
              <a:blipFill>
                <a:blip r:embed="rId5"/>
                <a:stretch>
                  <a:fillRect l="-8242" r="-934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3" name="yt_shape_10733"/>
              <p:cNvSpPr txBox="1"/>
              <p:nvPr/>
            </p:nvSpPr>
            <p:spPr>
              <a:xfrm>
                <a:off x="540000" y="900000"/>
                <a:ext cx="3106876" cy="27015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3" name="yt_shape_10733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106876" cy="2701509"/>
              </a:xfrm>
              <a:prstGeom prst="rect">
                <a:avLst/>
              </a:prstGeom>
              <a:blipFill>
                <a:blip r:embed="rId2"/>
                <a:stretch>
                  <a:fillRect l="-6090" b="-6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9A8810-500C-2C09-F615-16CF32FD9A62}"/>
                  </a:ext>
                </a:extLst>
              </p:cNvPr>
              <p:cNvSpPr txBox="1"/>
              <p:nvPr/>
            </p:nvSpPr>
            <p:spPr>
              <a:xfrm>
                <a:off x="449989" y="1636276"/>
                <a:ext cx="3256916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789A8810-500C-2C09-F615-16CF32FD9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36276"/>
                <a:ext cx="3256916" cy="876694"/>
              </a:xfrm>
              <a:prstGeom prst="rect">
                <a:avLst/>
              </a:prstGeom>
              <a:blipFill>
                <a:blip r:embed="rId3"/>
                <a:stretch>
                  <a:fillRect l="-2996" b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136010-3B37-3F9B-4198-B959F789E2E4}"/>
                  </a:ext>
                </a:extLst>
              </p:cNvPr>
              <p:cNvSpPr txBox="1"/>
              <p:nvPr/>
            </p:nvSpPr>
            <p:spPr>
              <a:xfrm>
                <a:off x="1631504" y="2448523"/>
                <a:ext cx="1283653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136010-3B37-3F9B-4198-B959F789E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448523"/>
                <a:ext cx="1283653" cy="778460"/>
              </a:xfrm>
              <a:prstGeom prst="rect">
                <a:avLst/>
              </a:prstGeom>
              <a:blipFill>
                <a:blip r:embed="rId4"/>
                <a:stretch>
                  <a:fillRect l="-7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EF4F199-79D6-0A5A-2E50-0A8C1639EE1D}"/>
              </a:ext>
            </a:extLst>
          </p:cNvPr>
          <p:cNvSpPr txBox="1"/>
          <p:nvPr/>
        </p:nvSpPr>
        <p:spPr>
          <a:xfrm>
            <a:off x="1631504" y="3133371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7" name="yt_shape_10737"/>
              <p:cNvSpPr txBox="1"/>
              <p:nvPr/>
            </p:nvSpPr>
            <p:spPr>
              <a:xfrm>
                <a:off x="540000" y="900000"/>
                <a:ext cx="5952848" cy="7510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分式的符号法则：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37" name="yt_shape_10737" descr="{&quot;rangeId&quot;:7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52848" cy="751039"/>
              </a:xfrm>
              <a:prstGeom prst="rect">
                <a:avLst/>
              </a:prstGeom>
              <a:blipFill>
                <a:blip r:embed="rId2"/>
                <a:stretch>
                  <a:fillRect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39" name="yt_shape_10739"/>
              <p:cNvSpPr txBox="1"/>
              <p:nvPr/>
            </p:nvSpPr>
            <p:spPr>
              <a:xfrm>
                <a:off x="540000" y="1701827"/>
                <a:ext cx="4444743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可变形为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39" name="yt_shape_1073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1827"/>
                <a:ext cx="4444743" cy="641394"/>
              </a:xfrm>
              <a:prstGeom prst="rect">
                <a:avLst/>
              </a:prstGeom>
              <a:blipFill>
                <a:blip r:embed="rId3"/>
                <a:stretch>
                  <a:fillRect l="-4252" r="-315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41" name="yt_table_10741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6727338"/>
                  </p:ext>
                </p:extLst>
              </p:nvPr>
            </p:nvGraphicFramePr>
            <p:xfrm>
              <a:off x="540047" y="2394009"/>
              <a:ext cx="9372411" cy="674053"/>
            </p:xfrm>
            <a:graphic>
              <a:graphicData uri="http://schemas.openxmlformats.org/drawingml/2006/table">
                <a:tbl>
                  <a:tblPr/>
                  <a:tblGrid>
                    <a:gridCol w="2689162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2635568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671699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  <a:gridCol w="1375982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41" name="yt_table_10741" descr="{&quot;rangeId&quot;:8,&quot;type&quot;:&quot;Option&quot;}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6727338"/>
                  </p:ext>
                </p:extLst>
              </p:nvPr>
            </p:nvGraphicFramePr>
            <p:xfrm>
              <a:off x="540047" y="2394009"/>
              <a:ext cx="9372411" cy="635191"/>
            </p:xfrm>
            <a:graphic>
              <a:graphicData uri="http://schemas.openxmlformats.org/drawingml/2006/table">
                <a:tbl>
                  <a:tblPr/>
                  <a:tblGrid>
                    <a:gridCol w="2689162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2635568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2671699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  <a:gridCol w="1375982">
                      <a:extLst>
                        <a:ext uri="{9D8B030D-6E8A-4147-A177-3AD203B41FA5}">
                          <a16:colId xmlns:a16="http://schemas.microsoft.com/office/drawing/2014/main" val="10245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819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2315" r="-15393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9089" r="-5148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8097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42" name="yt_shape_10742"/>
              <p:cNvSpPr txBox="1"/>
              <p:nvPr/>
            </p:nvSpPr>
            <p:spPr>
              <a:xfrm>
                <a:off x="540000" y="3079847"/>
                <a:ext cx="5162632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42" name="yt_shape_1074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9847"/>
                <a:ext cx="5162632" cy="705706"/>
              </a:xfrm>
              <a:prstGeom prst="rect">
                <a:avLst/>
              </a:prstGeom>
              <a:blipFill>
                <a:blip r:embed="rId5"/>
                <a:stretch>
                  <a:fillRect l="-3664" r="-2719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44" name="yt_table_107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496345"/>
              </p:ext>
            </p:extLst>
          </p:nvPr>
        </p:nvGraphicFramePr>
        <p:xfrm>
          <a:off x="540047" y="3836341"/>
          <a:ext cx="10098279" cy="475488"/>
        </p:xfrm>
        <a:graphic>
          <a:graphicData uri="http://schemas.openxmlformats.org/drawingml/2006/table">
            <a:tbl>
              <a:tblPr/>
              <a:tblGrid>
                <a:gridCol w="2689162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635568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671699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46" name="yt_shape_10746"/>
              <p:cNvSpPr txBox="1"/>
              <p:nvPr/>
            </p:nvSpPr>
            <p:spPr>
              <a:xfrm>
                <a:off x="540000" y="4362512"/>
                <a:ext cx="8002191" cy="1868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不改变分式的值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使下列分式的分子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分母都不含负号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46" name="yt_shape_10746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2512"/>
                <a:ext cx="8002191" cy="1868140"/>
              </a:xfrm>
              <a:prstGeom prst="rect">
                <a:avLst/>
              </a:prstGeom>
              <a:blipFill>
                <a:blip r:embed="rId6"/>
                <a:stretch>
                  <a:fillRect l="-2363" t="-2941" r="-1372"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70773" title="H_26.259764">
            <a:extLst>
              <a:ext uri="{FF2B5EF4-FFF2-40B4-BE49-F238E27FC236}">
                <a16:creationId xmlns:a16="http://schemas.microsoft.com/office/drawing/2014/main" id="{91422771-82C1-C07E-7445-C292481B33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513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D2386A-7B02-C2DB-EB4E-22A871431C48}"/>
              </a:ext>
            </a:extLst>
          </p:cNvPr>
          <p:cNvSpPr txBox="1"/>
          <p:nvPr/>
        </p:nvSpPr>
        <p:spPr>
          <a:xfrm>
            <a:off x="4021483" y="1655021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9C1064-6D94-FAC3-BB8A-C66071BA6C7D}"/>
              </a:ext>
            </a:extLst>
          </p:cNvPr>
          <p:cNvSpPr txBox="1"/>
          <p:nvPr/>
        </p:nvSpPr>
        <p:spPr>
          <a:xfrm>
            <a:off x="4732429" y="3033041"/>
            <a:ext cx="400748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B24B06-5E18-0F96-545B-A82B6F6A99EA}"/>
                  </a:ext>
                </a:extLst>
              </p:cNvPr>
              <p:cNvSpPr txBox="1"/>
              <p:nvPr/>
            </p:nvSpPr>
            <p:spPr>
              <a:xfrm>
                <a:off x="2207352" y="4791194"/>
                <a:ext cx="1151255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F8B24B06-5E18-0F96-545B-A82B6F6A9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352" y="4791194"/>
                <a:ext cx="1151255" cy="778841"/>
              </a:xfrm>
              <a:prstGeom prst="rect">
                <a:avLst/>
              </a:prstGeom>
              <a:blipFill>
                <a:blip r:embed="rId8"/>
                <a:stretch>
                  <a:fillRect l="-7937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E167162-0971-FCC4-CAC9-BDDCF6BEFAAE}"/>
              </a:ext>
            </a:extLst>
          </p:cNvPr>
          <p:cNvCxnSpPr/>
          <p:nvPr/>
        </p:nvCxnSpPr>
        <p:spPr>
          <a:xfrm>
            <a:off x="1992563" y="5542279"/>
            <a:ext cx="127603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1903BE-052A-F3CD-58EE-0FC90766468C}"/>
                  </a:ext>
                </a:extLst>
              </p:cNvPr>
              <p:cNvSpPr txBox="1"/>
              <p:nvPr/>
            </p:nvSpPr>
            <p:spPr>
              <a:xfrm>
                <a:off x="4623781" y="4791194"/>
                <a:ext cx="1158621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7" name="文本框 6" descr="{'rangeId': 10, 'hasSerialNum': 1}">
                <a:extLst>
                  <a:ext uri="{FF2B5EF4-FFF2-40B4-BE49-F238E27FC236}">
                    <a16:creationId xmlns:a16="http://schemas.microsoft.com/office/drawing/2014/main" id="{221903BE-052A-F3CD-58EE-0FC9076646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781" y="4791194"/>
                <a:ext cx="1158621" cy="778841"/>
              </a:xfrm>
              <a:prstGeom prst="rect">
                <a:avLst/>
              </a:prstGeom>
              <a:blipFill>
                <a:blip r:embed="rId9"/>
                <a:stretch>
                  <a:fillRect l="-7853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B3E0C63-34F4-5838-B2AA-4F43F3ECDB47}"/>
              </a:ext>
            </a:extLst>
          </p:cNvPr>
          <p:cNvCxnSpPr/>
          <p:nvPr/>
        </p:nvCxnSpPr>
        <p:spPr>
          <a:xfrm>
            <a:off x="4408992" y="5542279"/>
            <a:ext cx="128339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03B7C55-6DEB-4380-C647-9A246CC9E89D}"/>
                  </a:ext>
                </a:extLst>
              </p:cNvPr>
              <p:cNvSpPr txBox="1"/>
              <p:nvPr/>
            </p:nvSpPr>
            <p:spPr>
              <a:xfrm>
                <a:off x="2466749" y="5476423"/>
                <a:ext cx="872872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9" name="文本框 8" descr="{'rangeId': 10, 'hasSerialNum': 1}">
                <a:extLst>
                  <a:ext uri="{FF2B5EF4-FFF2-40B4-BE49-F238E27FC236}">
                    <a16:creationId xmlns:a16="http://schemas.microsoft.com/office/drawing/2014/main" id="{503B7C55-6DEB-4380-C647-9A246CC9E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6749" y="5476423"/>
                <a:ext cx="872872" cy="78296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17A3323-C641-E311-848A-953B8D20AF49}"/>
              </a:ext>
            </a:extLst>
          </p:cNvPr>
          <p:cNvCxnSpPr/>
          <p:nvPr/>
        </p:nvCxnSpPr>
        <p:spPr>
          <a:xfrm>
            <a:off x="2204335" y="6231635"/>
            <a:ext cx="10452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9AE91D9-06C7-A073-9EE7-7001EBECE1AB}"/>
                  </a:ext>
                </a:extLst>
              </p:cNvPr>
              <p:cNvSpPr txBox="1"/>
              <p:nvPr/>
            </p:nvSpPr>
            <p:spPr>
              <a:xfrm>
                <a:off x="5120732" y="5476423"/>
                <a:ext cx="969709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" name="文本框 10" descr="{'rangeId': 10, 'hasSerialNum': 1}">
                <a:extLst>
                  <a:ext uri="{FF2B5EF4-FFF2-40B4-BE49-F238E27FC236}">
                    <a16:creationId xmlns:a16="http://schemas.microsoft.com/office/drawing/2014/main" id="{79AE91D9-06C7-A073-9EE7-7001EBECE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0732" y="5476423"/>
                <a:ext cx="969709" cy="78296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7CA43A5-C53F-0E58-C599-AF078CC29853}"/>
              </a:ext>
            </a:extLst>
          </p:cNvPr>
          <p:cNvCxnSpPr/>
          <p:nvPr/>
        </p:nvCxnSpPr>
        <p:spPr>
          <a:xfrm>
            <a:off x="4858318" y="6231635"/>
            <a:ext cx="114211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9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1" name="yt_shape_10751"/>
              <p:cNvSpPr txBox="1"/>
              <p:nvPr/>
            </p:nvSpPr>
            <p:spPr>
              <a:xfrm>
                <a:off x="540000" y="900000"/>
                <a:ext cx="3924921" cy="3330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51" name="yt_shape_10751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24921" cy="3330207"/>
              </a:xfrm>
              <a:prstGeom prst="rect">
                <a:avLst/>
              </a:prstGeom>
              <a:blipFill>
                <a:blip r:embed="rId2"/>
                <a:stretch>
                  <a:fillRect l="-48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A4442B-49C2-A5F9-A0CE-86DB0D2443C2}"/>
                  </a:ext>
                </a:extLst>
              </p:cNvPr>
              <p:cNvSpPr txBox="1"/>
              <p:nvPr/>
            </p:nvSpPr>
            <p:spPr>
              <a:xfrm>
                <a:off x="449989" y="1581285"/>
                <a:ext cx="4067048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54A4442B-49C2-A5F9-A0CE-86DB0D244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81285"/>
                <a:ext cx="4067048" cy="821703"/>
              </a:xfrm>
              <a:prstGeom prst="rect">
                <a:avLst/>
              </a:prstGeom>
              <a:blipFill>
                <a:blip r:embed="rId3"/>
                <a:stretch>
                  <a:fillRect l="-2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ABEFE0-CDE7-9947-F545-B76E252D1D90}"/>
                  </a:ext>
                </a:extLst>
              </p:cNvPr>
              <p:cNvSpPr txBox="1"/>
              <p:nvPr/>
            </p:nvSpPr>
            <p:spPr>
              <a:xfrm>
                <a:off x="1662293" y="2319321"/>
                <a:ext cx="1891920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ABEFE0-CDE7-9947-F545-B76E252D1D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93" y="2319321"/>
                <a:ext cx="1891920" cy="821703"/>
              </a:xfrm>
              <a:prstGeom prst="rect">
                <a:avLst/>
              </a:prstGeom>
              <a:blipFill>
                <a:blip r:embed="rId4"/>
                <a:stretch>
                  <a:fillRect l="-5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0FD78E-1E8F-022E-31C3-6134F2736E4C}"/>
                  </a:ext>
                </a:extLst>
              </p:cNvPr>
              <p:cNvSpPr txBox="1"/>
              <p:nvPr/>
            </p:nvSpPr>
            <p:spPr>
              <a:xfrm>
                <a:off x="1662293" y="3047412"/>
                <a:ext cx="1026478" cy="7829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0FD78E-1E8F-022E-31C3-6134F2736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93" y="3047412"/>
                <a:ext cx="1026478" cy="782968"/>
              </a:xfrm>
              <a:prstGeom prst="rect">
                <a:avLst/>
              </a:prstGeom>
              <a:blipFill>
                <a:blip r:embed="rId5"/>
                <a:stretch>
                  <a:fillRect l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A6C2FA8-C146-0B68-156B-D06AB6847F7A}"/>
              </a:ext>
            </a:extLst>
          </p:cNvPr>
          <p:cNvSpPr txBox="1"/>
          <p:nvPr/>
        </p:nvSpPr>
        <p:spPr>
          <a:xfrm>
            <a:off x="1662293" y="3736768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" name="yt_shape_10755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分子相加减时易忽视分数线有括号作用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56" name="yt_shape_10756"/>
              <p:cNvSpPr txBox="1"/>
              <p:nvPr/>
            </p:nvSpPr>
            <p:spPr>
              <a:xfrm>
                <a:off x="540000" y="1395205"/>
                <a:ext cx="4989828" cy="6606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56" name="yt_shape_10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4989828" cy="660630"/>
              </a:xfrm>
              <a:prstGeom prst="rect">
                <a:avLst/>
              </a:prstGeom>
              <a:blipFill>
                <a:blip r:embed="rId2"/>
                <a:stretch>
                  <a:fillRect l="-3790" r="-2689" b="-12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70904" title="H_26.259764">
            <a:extLst>
              <a:ext uri="{FF2B5EF4-FFF2-40B4-BE49-F238E27FC236}">
                <a16:creationId xmlns:a16="http://schemas.microsoft.com/office/drawing/2014/main" id="{6940EC18-7C55-B61A-3BDB-E0EC4F2A30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200173-D42D-2F43-B19D-DBAB64E01B11}"/>
              </a:ext>
            </a:extLst>
          </p:cNvPr>
          <p:cNvSpPr txBox="1"/>
          <p:nvPr/>
        </p:nvSpPr>
        <p:spPr>
          <a:xfrm>
            <a:off x="4858159" y="1348399"/>
            <a:ext cx="637286" cy="74785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9" name="yt_shape_1075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58" name="yt_image_1075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61" name="yt_shape_10761"/>
              <p:cNvSpPr txBox="1"/>
              <p:nvPr/>
            </p:nvSpPr>
            <p:spPr>
              <a:xfrm>
                <a:off x="540000" y="1482165"/>
                <a:ext cx="9070881" cy="645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益阳海棠中学月考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61" name="yt_shape_1076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070881" cy="645177"/>
              </a:xfrm>
              <a:prstGeom prst="rect">
                <a:avLst/>
              </a:prstGeom>
              <a:blipFill>
                <a:blip r:embed="rId3"/>
                <a:stretch>
                  <a:fillRect l="-2083" r="-100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63" name="yt_table_107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263336"/>
              </p:ext>
            </p:extLst>
          </p:nvPr>
        </p:nvGraphicFramePr>
        <p:xfrm>
          <a:off x="540047" y="2178130"/>
          <a:ext cx="4956493" cy="950976"/>
        </p:xfrm>
        <a:graphic>
          <a:graphicData uri="http://schemas.openxmlformats.org/drawingml/2006/table">
            <a:tbl>
              <a:tblPr/>
              <a:tblGrid>
                <a:gridCol w="2921318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035175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65" name="yt_shape_10765"/>
              <p:cNvSpPr txBox="1"/>
              <p:nvPr/>
            </p:nvSpPr>
            <p:spPr>
              <a:xfrm>
                <a:off x="540000" y="3179684"/>
                <a:ext cx="5371279" cy="6699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65" name="yt_shape_1076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9684"/>
                <a:ext cx="5371279" cy="669992"/>
              </a:xfrm>
              <a:prstGeom prst="rect">
                <a:avLst/>
              </a:prstGeom>
              <a:blipFill>
                <a:blip r:embed="rId4"/>
                <a:stretch>
                  <a:fillRect l="-3519" r="-2497" b="-1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67" name="yt_table_10767" title="H_103.0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7797389"/>
                  </p:ext>
                </p:extLst>
              </p:nvPr>
            </p:nvGraphicFramePr>
            <p:xfrm>
              <a:off x="540047" y="3900464"/>
              <a:ext cx="4858322" cy="1388936"/>
            </p:xfrm>
            <a:graphic>
              <a:graphicData uri="http://schemas.openxmlformats.org/drawingml/2006/table">
                <a:tbl>
                  <a:tblPr/>
                  <a:tblGrid>
                    <a:gridCol w="2921318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1937004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67" name="yt_table_10767" descr="{&quot;rangeId&quot;:16,&quot;type&quot;:&quot;Option&quot;}" title="H_103.0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7797389"/>
                  </p:ext>
                </p:extLst>
              </p:nvPr>
            </p:nvGraphicFramePr>
            <p:xfrm>
              <a:off x="540047" y="3900464"/>
              <a:ext cx="4858322" cy="1308863"/>
            </p:xfrm>
            <a:graphic>
              <a:graphicData uri="http://schemas.openxmlformats.org/drawingml/2006/table">
                <a:tbl>
                  <a:tblPr/>
                  <a:tblGrid>
                    <a:gridCol w="2921318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  <a:gridCol w="1937004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</a:tblGrid>
                  <a:tr h="6635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6250" b="-1128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0943" b="-1128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6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1869" r="-66250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0943" t="-101869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68" name="yt_shape_10768"/>
              <p:cNvSpPr txBox="1"/>
              <p:nvPr/>
            </p:nvSpPr>
            <p:spPr>
              <a:xfrm>
                <a:off x="540000" y="5259826"/>
                <a:ext cx="5804602" cy="7841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68" name="yt_shape_1076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59826"/>
                <a:ext cx="5804602" cy="784125"/>
              </a:xfrm>
              <a:prstGeom prst="rect">
                <a:avLst/>
              </a:prstGeom>
              <a:blipFill>
                <a:blip r:embed="rId6"/>
                <a:stretch>
                  <a:fillRect l="-3256" r="-2311" b="-8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94CC55-1559-A94F-E7CF-57A9B3ACAC28}"/>
              </a:ext>
            </a:extLst>
          </p:cNvPr>
          <p:cNvSpPr txBox="1"/>
          <p:nvPr/>
        </p:nvSpPr>
        <p:spPr>
          <a:xfrm>
            <a:off x="8620344" y="1435359"/>
            <a:ext cx="383285" cy="73254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CF6756-8663-755A-400C-2EED8065C887}"/>
              </a:ext>
            </a:extLst>
          </p:cNvPr>
          <p:cNvSpPr txBox="1"/>
          <p:nvPr/>
        </p:nvSpPr>
        <p:spPr>
          <a:xfrm>
            <a:off x="4939058" y="3132878"/>
            <a:ext cx="400748" cy="7571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729E9F-471A-0D77-DB06-5D834D943FB5}"/>
                  </a:ext>
                </a:extLst>
              </p:cNvPr>
              <p:cNvSpPr txBox="1"/>
              <p:nvPr/>
            </p:nvSpPr>
            <p:spPr>
              <a:xfrm>
                <a:off x="5323487" y="5213020"/>
                <a:ext cx="978853" cy="870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7, 'hasSerialNum': 1, 'mathAnswerShape': 1}">
                <a:extLst>
                  <a:ext uri="{FF2B5EF4-FFF2-40B4-BE49-F238E27FC236}">
                    <a16:creationId xmlns:a16="http://schemas.microsoft.com/office/drawing/2014/main" id="{62729E9F-471A-0D77-DB06-5D834D943F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3487" y="5213020"/>
                <a:ext cx="978853" cy="8701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D5F2F49-C2F3-1799-E06E-CC5DD179B4AC}"/>
              </a:ext>
            </a:extLst>
          </p:cNvPr>
          <p:cNvCxnSpPr/>
          <p:nvPr/>
        </p:nvCxnSpPr>
        <p:spPr>
          <a:xfrm>
            <a:off x="5061073" y="6055418"/>
            <a:ext cx="115125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70" name="yt_shape_10770"/>
              <p:cNvSpPr txBox="1"/>
              <p:nvPr/>
            </p:nvSpPr>
            <p:spPr>
              <a:xfrm>
                <a:off x="551384" y="621568"/>
                <a:ext cx="9113905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小明的解答过程如下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0770" name="yt_shape_10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21568"/>
                <a:ext cx="9113905" cy="651653"/>
              </a:xfrm>
              <a:prstGeom prst="rect">
                <a:avLst/>
              </a:prstGeom>
              <a:blipFill>
                <a:blip r:embed="rId2"/>
                <a:stretch>
                  <a:fillRect l="-2005" r="-1003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772"/>
              <p:cNvSpPr txBox="1"/>
              <p:nvPr/>
            </p:nvSpPr>
            <p:spPr>
              <a:xfrm>
                <a:off x="551384" y="1268760"/>
                <a:ext cx="5693866" cy="50518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18170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18170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18170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请你完成下列学习任务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找错：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纠错：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3" name="yt_shape_107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760"/>
                <a:ext cx="5693866" cy="5051896"/>
              </a:xfrm>
              <a:prstGeom prst="rect">
                <a:avLst/>
              </a:prstGeom>
              <a:blipFill>
                <a:blip r:embed="rId3"/>
                <a:stretch>
                  <a:fillRect l="-3212" r="-2355" b="-1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F11F0AF-2EA0-71D5-E0FD-71BD1ECE2B9A}"/>
              </a:ext>
            </a:extLst>
          </p:cNvPr>
          <p:cNvSpPr txBox="1"/>
          <p:nvPr/>
        </p:nvSpPr>
        <p:spPr>
          <a:xfrm>
            <a:off x="3052173" y="453608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14DEF8-89DC-140D-BAD7-B86D07C76E6A}"/>
                  </a:ext>
                </a:extLst>
              </p:cNvPr>
              <p:cNvSpPr txBox="1"/>
              <p:nvPr/>
            </p:nvSpPr>
            <p:spPr>
              <a:xfrm>
                <a:off x="461373" y="5487059"/>
                <a:ext cx="4953826" cy="8315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14DEF8-89DC-140D-BAD7-B86D07C76E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487059"/>
                <a:ext cx="4953826" cy="831545"/>
              </a:xfrm>
              <a:prstGeom prst="rect">
                <a:avLst/>
              </a:prstGeom>
              <a:blipFill>
                <a:blip r:embed="rId4"/>
                <a:stretch>
                  <a:fillRect l="-1970" r="-1970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564</Words>
  <Application>Microsoft Office PowerPoint</Application>
  <PresentationFormat>宽屏</PresentationFormat>
  <Paragraphs>161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,isEnd</vt:lpstr>
      <vt:lpstr>_⨹_1_54926</vt:lpstr>
      <vt:lpstr>_⨹_1_60021</vt:lpstr>
      <vt:lpstr>_⨹_14_7477a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