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210" y="3059430"/>
            <a:ext cx="1111758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3089275"/>
            <a:ext cx="600837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81904" y="4023409"/>
            <a:ext cx="1676190" cy="352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1904" y="4805333"/>
            <a:ext cx="1057142" cy="36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729865"/>
            <a:ext cx="693420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20000" y="3688085"/>
            <a:ext cx="1819047" cy="4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435860"/>
            <a:ext cx="618236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20000" y="3383504"/>
            <a:ext cx="1447619" cy="476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56790"/>
            <a:ext cx="872934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51075" y="3221355"/>
            <a:ext cx="244983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46630"/>
            <a:ext cx="742886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62835" y="3202940"/>
            <a:ext cx="50380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01240" y="4108450"/>
            <a:ext cx="289496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2065" y="3021965"/>
            <a:ext cx="497967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72380" y="4025652"/>
            <a:ext cx="1076190" cy="48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555875"/>
            <a:ext cx="6388100" cy="99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75865" y="3865245"/>
            <a:ext cx="1653540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03450"/>
            <a:ext cx="745807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10476" y="3136864"/>
            <a:ext cx="2447619" cy="47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646680"/>
            <a:ext cx="641223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10476" y="3603355"/>
            <a:ext cx="1457142" cy="47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3730"/>
            <a:ext cx="10163810" cy="609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36345" y="3218180"/>
            <a:ext cx="7979410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24810" y="4468495"/>
            <a:ext cx="295910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93035" y="5697855"/>
            <a:ext cx="1563370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833370"/>
            <a:ext cx="7663815" cy="122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298065" y="4265930"/>
            <a:ext cx="3393440" cy="110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308225" y="5584190"/>
            <a:ext cx="2033905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2" grpId="0" bldLvl="0" animBg="1"/>
      <p:bldP spid="2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925445"/>
            <a:ext cx="449580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0000" y="3754338"/>
            <a:ext cx="809523" cy="36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2825750"/>
            <a:ext cx="6390005" cy="13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74595" y="4308475"/>
            <a:ext cx="1304925" cy="9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404745" y="5687695"/>
            <a:ext cx="141986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2024-04-27T07:42:07Z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