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495" y="3124200"/>
            <a:ext cx="6477000" cy="708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3212042"/>
            <a:ext cx="2323809" cy="4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530" y="5483860"/>
            <a:ext cx="123761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8095" y="2697372"/>
            <a:ext cx="1114285" cy="4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5714" y="3698278"/>
            <a:ext cx="314285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0430" y="4569460"/>
            <a:ext cx="1308735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190" y="5083513"/>
            <a:ext cx="1961904" cy="4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523990" y="3686810"/>
            <a:ext cx="2312670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8290" y="3832225"/>
            <a:ext cx="788479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65805" y="4735830"/>
            <a:ext cx="303149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83130"/>
            <a:ext cx="64147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86660" y="3041015"/>
            <a:ext cx="538607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04110" y="3908425"/>
            <a:ext cx="243840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8290" y="3821430"/>
            <a:ext cx="5709285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93745" y="5250180"/>
            <a:ext cx="2556510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7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692400"/>
            <a:ext cx="5078095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28875" y="4103370"/>
            <a:ext cx="3688080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17445" y="5507990"/>
            <a:ext cx="1979295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8290" y="3648710"/>
            <a:ext cx="5720715" cy="119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99765" y="5176520"/>
            <a:ext cx="209994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787650"/>
            <a:ext cx="9650730" cy="11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480945" y="4264025"/>
            <a:ext cx="317182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325944"/>
            <a:ext cx="371427" cy="40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1179830"/>
            <a:ext cx="7950835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00935" y="2547620"/>
            <a:ext cx="219456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840480"/>
            <a:ext cx="840359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4050"/>
            <a:ext cx="10874375" cy="600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304155" y="3429000"/>
            <a:ext cx="266255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72000"/>
            <a:ext cx="10800000" cy="467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53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81990" y="1386840"/>
            <a:ext cx="10533380" cy="250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561975" y="1125220"/>
            <a:ext cx="10249535" cy="232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678555"/>
            <a:ext cx="78232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421505"/>
            <a:ext cx="42710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5146040"/>
            <a:ext cx="41979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4" grpId="0" bldLvl="0" animBg="1"/>
      <p:bldP spid="26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1324643"/>
            <a:ext cx="438095" cy="3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384276"/>
            <a:ext cx="352380" cy="40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334383"/>
            <a:ext cx="380952" cy="4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334174"/>
            <a:ext cx="438095" cy="4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99440"/>
            <a:ext cx="9836785" cy="613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650" y="895350"/>
            <a:ext cx="55054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296208"/>
            <a:ext cx="352380" cy="4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0405"/>
            <a:ext cx="10722610" cy="603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2747645"/>
            <a:ext cx="58801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2024-04-27T03:27:08Z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