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7" r:id="rId5"/>
    <p:sldId id="309" r:id="rId6"/>
    <p:sldId id="310" r:id="rId7"/>
    <p:sldId id="311" r:id="rId8"/>
    <p:sldId id="312" r:id="rId9"/>
    <p:sldId id="313" r:id="rId10"/>
    <p:sldId id="336" r:id="rId11"/>
    <p:sldId id="337" r:id="rId12"/>
    <p:sldId id="315" r:id="rId13"/>
    <p:sldId id="317" r:id="rId14"/>
    <p:sldId id="318" r:id="rId15"/>
    <p:sldId id="319" r:id="rId16"/>
    <p:sldId id="338" r:id="rId17"/>
    <p:sldId id="320" r:id="rId18"/>
    <p:sldId id="322" r:id="rId19"/>
    <p:sldId id="323" r:id="rId20"/>
    <p:sldId id="324" r:id="rId21"/>
    <p:sldId id="332" r:id="rId22"/>
    <p:sldId id="334" r:id="rId23"/>
    <p:sldId id="340" r:id="rId24"/>
    <p:sldId id="25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52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bin"/><Relationship Id="rId5" Type="http://schemas.openxmlformats.org/officeDocument/2006/relationships/image" Target="../media/image39.png"/><Relationship Id="rId4" Type="http://schemas.openxmlformats.org/officeDocument/2006/relationships/image" Target="../media/image38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bin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09" name="yt_image_133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0540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1" name="yt_image_1331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1784" y="332656"/>
            <a:ext cx="4820796" cy="6293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2AF9D0B-E498-7A03-1B4B-E7CC0965C761}"/>
              </a:ext>
            </a:extLst>
          </p:cNvPr>
          <p:cNvSpPr/>
          <p:nvPr/>
        </p:nvSpPr>
        <p:spPr>
          <a:xfrm>
            <a:off x="7927239" y="964824"/>
            <a:ext cx="400793" cy="2009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90E0B3D-E836-6E58-2648-D4BED82D91A5}"/>
              </a:ext>
            </a:extLst>
          </p:cNvPr>
          <p:cNvSpPr/>
          <p:nvPr/>
        </p:nvSpPr>
        <p:spPr>
          <a:xfrm>
            <a:off x="7470056" y="3635313"/>
            <a:ext cx="333513" cy="18949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C4E909A-5346-9F82-83FB-40CA9A89CEB8}"/>
              </a:ext>
            </a:extLst>
          </p:cNvPr>
          <p:cNvSpPr/>
          <p:nvPr/>
        </p:nvSpPr>
        <p:spPr>
          <a:xfrm>
            <a:off x="7270452" y="4437112"/>
            <a:ext cx="366361" cy="18697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7F3D0CB-2FDE-1064-D55E-D18B1A88E83B}"/>
              </a:ext>
            </a:extLst>
          </p:cNvPr>
          <p:cNvSpPr/>
          <p:nvPr/>
        </p:nvSpPr>
        <p:spPr>
          <a:xfrm>
            <a:off x="7383411" y="6038183"/>
            <a:ext cx="406786" cy="19912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7F3D0CB-2FDE-1064-D55E-D18B1A88E83B}"/>
              </a:ext>
            </a:extLst>
          </p:cNvPr>
          <p:cNvSpPr/>
          <p:nvPr/>
        </p:nvSpPr>
        <p:spPr>
          <a:xfrm>
            <a:off x="7941125" y="6038182"/>
            <a:ext cx="406786" cy="19912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7F3D0CB-2FDE-1064-D55E-D18B1A88E83B}"/>
              </a:ext>
            </a:extLst>
          </p:cNvPr>
          <p:cNvSpPr/>
          <p:nvPr/>
        </p:nvSpPr>
        <p:spPr>
          <a:xfrm>
            <a:off x="8535018" y="6038181"/>
            <a:ext cx="406786" cy="19912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1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365"/>
              <p:cNvSpPr txBox="1"/>
              <p:nvPr/>
            </p:nvSpPr>
            <p:spPr>
              <a:xfrm>
                <a:off x="569387" y="1419015"/>
                <a:ext cx="5972789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70°.</a:t>
                </a:r>
              </a:p>
            </p:txBody>
          </p:sp>
        </mc:Choice>
        <mc:Fallback>
          <p:sp>
            <p:nvSpPr>
              <p:cNvPr id="3" name="yt_shape_133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419015"/>
                <a:ext cx="5972789" cy="3027047"/>
              </a:xfrm>
              <a:prstGeom prst="rect">
                <a:avLst/>
              </a:prstGeom>
              <a:blipFill>
                <a:blip r:embed="rId2"/>
                <a:stretch>
                  <a:fillRect l="-3061" t="-1815" r="-918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67" name="yt_image_13367" title="H_139.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8757" y="1419015"/>
            <a:ext cx="1432629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C243BF-0B08-0F87-868B-1970CCC84E15}"/>
              </a:ext>
            </a:extLst>
          </p:cNvPr>
          <p:cNvSpPr txBox="1"/>
          <p:nvPr/>
        </p:nvSpPr>
        <p:spPr>
          <a:xfrm>
            <a:off x="479376" y="1372209"/>
            <a:ext cx="347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418F8F-0668-994C-2962-C658C8795792}"/>
                  </a:ext>
                </a:extLst>
              </p:cNvPr>
              <p:cNvSpPr txBox="1"/>
              <p:nvPr/>
            </p:nvSpPr>
            <p:spPr>
              <a:xfrm>
                <a:off x="479376" y="1847697"/>
                <a:ext cx="55410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418F8F-0668-994C-2962-C658C87957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847697"/>
                <a:ext cx="5541073" cy="765061"/>
              </a:xfrm>
              <a:prstGeom prst="rect">
                <a:avLst/>
              </a:prstGeom>
              <a:blipFill>
                <a:blip r:embed="rId4"/>
                <a:stretch>
                  <a:fillRect l="-1760" r="-143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6C5ACDB-A9FF-D9D7-366E-94F316F5E0C8}"/>
              </a:ext>
            </a:extLst>
          </p:cNvPr>
          <p:cNvSpPr txBox="1"/>
          <p:nvPr/>
        </p:nvSpPr>
        <p:spPr>
          <a:xfrm>
            <a:off x="479376" y="2519146"/>
            <a:ext cx="372319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583690-D20B-54CF-F743-1DA8288E05DA}"/>
              </a:ext>
            </a:extLst>
          </p:cNvPr>
          <p:cNvSpPr txBox="1"/>
          <p:nvPr/>
        </p:nvSpPr>
        <p:spPr>
          <a:xfrm>
            <a:off x="479376" y="2994634"/>
            <a:ext cx="6095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85DC81-D278-DC40-CC4D-1E7567CB7BC9}"/>
              </a:ext>
            </a:extLst>
          </p:cNvPr>
          <p:cNvSpPr txBox="1"/>
          <p:nvPr/>
        </p:nvSpPr>
        <p:spPr>
          <a:xfrm>
            <a:off x="479376" y="3470122"/>
            <a:ext cx="393433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67B9509-519B-D7BD-F1D6-3AF9086361C0}"/>
              </a:ext>
            </a:extLst>
          </p:cNvPr>
          <p:cNvSpPr txBox="1"/>
          <p:nvPr/>
        </p:nvSpPr>
        <p:spPr>
          <a:xfrm>
            <a:off x="479376" y="3945610"/>
            <a:ext cx="2285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364"/>
          <p:cNvSpPr txBox="1"/>
          <p:nvPr/>
        </p:nvSpPr>
        <p:spPr>
          <a:xfrm>
            <a:off x="479376" y="908720"/>
            <a:ext cx="53331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9" name="yt_shape_13369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全等三角形的性质与判定</a:t>
            </a:r>
          </a:p>
        </p:txBody>
      </p:sp>
      <p:sp>
        <p:nvSpPr>
          <p:cNvPr id="13370" name="yt_shape_13370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青海省中考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862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74" name="yt_table_1337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307952"/>
              </p:ext>
            </p:extLst>
          </p:nvPr>
        </p:nvGraphicFramePr>
        <p:xfrm>
          <a:off x="540047" y="2354640"/>
          <a:ext cx="4353243" cy="950976"/>
        </p:xfrm>
        <a:graphic>
          <a:graphicData uri="http://schemas.openxmlformats.org/drawingml/2006/table">
            <a:tbl>
              <a:tblPr/>
              <a:tblGrid>
                <a:gridCol w="2176780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</a:tbl>
          </a:graphicData>
        </a:graphic>
      </p:graphicFrame>
      <p:grpSp>
        <p:nvGrpSpPr>
          <p:cNvPr id="13371" name="yt_shape_13371_skip" title="H_151.2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9625" y="2354640"/>
            <a:ext cx="1800255" cy="1920762"/>
            <a:chOff x="0" y="0"/>
            <a:chExt cx="1800255" cy="1920762"/>
          </a:xfrm>
        </p:grpSpPr>
        <p:pic>
          <p:nvPicPr>
            <p:cNvPr id="2" name="yt_image_1337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00255" cy="152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3" name="yt_shape_13373"/>
            <p:cNvSpPr txBox="1"/>
            <p:nvPr/>
          </p:nvSpPr>
          <p:spPr>
            <a:xfrm>
              <a:off x="290663" y="156076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3144594">
            <a:extLst>
              <a:ext uri="{FF2B5EF4-FFF2-40B4-BE49-F238E27FC236}">
                <a16:creationId xmlns:a16="http://schemas.microsoft.com/office/drawing/2014/main" id="{BFB54572-297F-4194-669A-6CEA09C242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68B71E9-6308-5A8E-8A9B-26CEC549A804}"/>
              </a:ext>
            </a:extLst>
          </p:cNvPr>
          <p:cNvSpPr txBox="1"/>
          <p:nvPr/>
        </p:nvSpPr>
        <p:spPr>
          <a:xfrm>
            <a:off x="5482483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6" name="yt_shape_13376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834c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aa07,isEnd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3380" name="yt_shape_13380"/>
          <p:cNvSpPr txBox="1"/>
          <p:nvPr/>
        </p:nvSpPr>
        <p:spPr>
          <a:xfrm>
            <a:off x="540000" y="421574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77" name="yt_shape_13377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7023" y="2475451"/>
            <a:ext cx="1677952" cy="1689876"/>
            <a:chOff x="0" y="0"/>
            <a:chExt cx="1677952" cy="1689876"/>
          </a:xfrm>
        </p:grpSpPr>
        <p:pic>
          <p:nvPicPr>
            <p:cNvPr id="2" name="yt_image_1337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7952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9" name="yt_shape_13379"/>
            <p:cNvSpPr txBox="1"/>
            <p:nvPr/>
          </p:nvSpPr>
          <p:spPr>
            <a:xfrm>
              <a:off x="229512" y="132987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007541D-6CC0-EFBE-A346-ED09314ECFAD}"/>
              </a:ext>
            </a:extLst>
          </p:cNvPr>
          <p:cNvSpPr txBox="1"/>
          <p:nvPr/>
        </p:nvSpPr>
        <p:spPr>
          <a:xfrm>
            <a:off x="9917957" y="132868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1" name="yt_shape_1338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娄底校级期中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请你添加一个条件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970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382" name="yt_image_13382" title="H_116.6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4032" y="2708920"/>
            <a:ext cx="1519520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384" name="yt_shape_13384"/>
              <p:cNvSpPr txBox="1"/>
              <p:nvPr/>
            </p:nvSpPr>
            <p:spPr>
              <a:xfrm>
                <a:off x="467992" y="1988767"/>
                <a:ext cx="4812536" cy="2921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答案不唯一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384" name="yt_shape_133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992" y="1988767"/>
                <a:ext cx="4812536" cy="2921634"/>
              </a:xfrm>
              <a:prstGeom prst="rect">
                <a:avLst/>
              </a:prstGeom>
              <a:blipFill>
                <a:blip r:embed="rId3"/>
                <a:stretch>
                  <a:fillRect l="-3929" t="-1667" b="-5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EC59E1E-86CA-B255-C823-A8FA2329898E}"/>
              </a:ext>
            </a:extLst>
          </p:cNvPr>
          <p:cNvSpPr txBox="1"/>
          <p:nvPr/>
        </p:nvSpPr>
        <p:spPr>
          <a:xfrm>
            <a:off x="377981" y="1941961"/>
            <a:ext cx="425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D3FE71-16B7-B7C4-23AA-DE360EA1AC47}"/>
              </a:ext>
            </a:extLst>
          </p:cNvPr>
          <p:cNvSpPr txBox="1"/>
          <p:nvPr/>
        </p:nvSpPr>
        <p:spPr>
          <a:xfrm>
            <a:off x="377981" y="241744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5B3313C-61E5-7CB5-CBDE-D83FD6080E5B}"/>
                  </a:ext>
                </a:extLst>
              </p:cNvPr>
              <p:cNvSpPr txBox="1"/>
              <p:nvPr/>
            </p:nvSpPr>
            <p:spPr>
              <a:xfrm>
                <a:off x="377981" y="2892937"/>
                <a:ext cx="494607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5B3313C-61E5-7CB5-CBDE-D83FD6080E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81" y="2892937"/>
                <a:ext cx="4946078" cy="1611643"/>
              </a:xfrm>
              <a:prstGeom prst="rect">
                <a:avLst/>
              </a:prstGeom>
              <a:blipFill>
                <a:blip r:embed="rId4"/>
                <a:stretch>
                  <a:fillRect l="-1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E6E8F45-E31D-2C25-25C7-339ADF889BED}"/>
              </a:ext>
            </a:extLst>
          </p:cNvPr>
          <p:cNvSpPr txBox="1"/>
          <p:nvPr/>
        </p:nvSpPr>
        <p:spPr>
          <a:xfrm>
            <a:off x="377981" y="4410968"/>
            <a:ext cx="4002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87" name="yt_shape_13387"/>
              <p:cNvSpPr txBox="1"/>
              <p:nvPr/>
            </p:nvSpPr>
            <p:spPr>
              <a:xfrm>
                <a:off x="540119" y="900000"/>
                <a:ext cx="11492915" cy="43620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娄底市新化县期末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7dcf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延长线上一点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387" name="yt_shape_13387" descr="{&quot;rangeId&quot;:2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62028"/>
              </a:xfrm>
              <a:prstGeom prst="rect">
                <a:avLst/>
              </a:prstGeom>
              <a:blipFill>
                <a:blip r:embed="rId2"/>
                <a:stretch>
                  <a:fillRect l="-1645" t="-1259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91" name="yt_image_13391" title="H_144.6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59600" y="2491102"/>
            <a:ext cx="1492399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CCCDF7-BF75-0C12-BF76-B0F793D7B369}"/>
              </a:ext>
            </a:extLst>
          </p:cNvPr>
          <p:cNvSpPr txBox="1"/>
          <p:nvPr/>
        </p:nvSpPr>
        <p:spPr>
          <a:xfrm>
            <a:off x="450108" y="2279658"/>
            <a:ext cx="417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00ECB9-7CC1-7088-56CF-7F1AD438C49D}"/>
              </a:ext>
            </a:extLst>
          </p:cNvPr>
          <p:cNvSpPr txBox="1"/>
          <p:nvPr/>
        </p:nvSpPr>
        <p:spPr>
          <a:xfrm>
            <a:off x="450108" y="2755146"/>
            <a:ext cx="3918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419AFFA-40B4-D032-5EF7-FE1138F7A864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57350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8, 'hasSerialNum': 1}">
                <a:extLst>
                  <a:ext uri="{FF2B5EF4-FFF2-40B4-BE49-F238E27FC236}">
                    <a16:creationId xmlns:a16="http://schemas.microsoft.com/office/drawing/2014/main" id="{C419AFFA-40B4-D032-5EF7-FE1138F7A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5735066" cy="1611643"/>
              </a:xfrm>
              <a:prstGeom prst="rect">
                <a:avLst/>
              </a:prstGeom>
              <a:blipFill>
                <a:blip r:embed="rId4"/>
                <a:stretch>
                  <a:fillRect l="-1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C625316-6895-BB77-E033-7587E4984882}"/>
              </a:ext>
            </a:extLst>
          </p:cNvPr>
          <p:cNvSpPr txBox="1"/>
          <p:nvPr/>
        </p:nvSpPr>
        <p:spPr>
          <a:xfrm>
            <a:off x="450108" y="4748665"/>
            <a:ext cx="4002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3394"/>
          <p:cNvSpPr txBox="1"/>
          <p:nvPr/>
        </p:nvSpPr>
        <p:spPr>
          <a:xfrm>
            <a:off x="569387" y="1395400"/>
            <a:ext cx="705000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30°.</a:t>
            </a:r>
          </a:p>
        </p:txBody>
      </p:sp>
      <p:pic>
        <p:nvPicPr>
          <p:cNvPr id="13395" name="yt_image_13395" title="H_144.6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8987" y="1395400"/>
            <a:ext cx="1492399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E3D6F5-3050-4D57-5A9A-088ABE470BDD}"/>
              </a:ext>
            </a:extLst>
          </p:cNvPr>
          <p:cNvSpPr txBox="1"/>
          <p:nvPr/>
        </p:nvSpPr>
        <p:spPr>
          <a:xfrm>
            <a:off x="479376" y="1348594"/>
            <a:ext cx="7161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28F0B8-36CC-A259-5B87-01EF493BEA60}"/>
              </a:ext>
            </a:extLst>
          </p:cNvPr>
          <p:cNvSpPr txBox="1"/>
          <p:nvPr/>
        </p:nvSpPr>
        <p:spPr>
          <a:xfrm>
            <a:off x="479376" y="1824082"/>
            <a:ext cx="5634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155BBB-F2F7-1341-E1BF-C218977BAAA3}"/>
              </a:ext>
            </a:extLst>
          </p:cNvPr>
          <p:cNvSpPr txBox="1"/>
          <p:nvPr/>
        </p:nvSpPr>
        <p:spPr>
          <a:xfrm>
            <a:off x="479376" y="2299570"/>
            <a:ext cx="356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1DE14E-D5D2-F404-49FE-9612EA1C1499}"/>
              </a:ext>
            </a:extLst>
          </p:cNvPr>
          <p:cNvSpPr txBox="1"/>
          <p:nvPr/>
        </p:nvSpPr>
        <p:spPr>
          <a:xfrm>
            <a:off x="479376" y="2775058"/>
            <a:ext cx="2496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2A5683-46CD-B3F6-B297-01850666040D}"/>
              </a:ext>
            </a:extLst>
          </p:cNvPr>
          <p:cNvSpPr txBox="1"/>
          <p:nvPr/>
        </p:nvSpPr>
        <p:spPr>
          <a:xfrm>
            <a:off x="479376" y="3250546"/>
            <a:ext cx="3713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7CEA58-3A54-3BE0-CC46-934938388EFC}"/>
              </a:ext>
            </a:extLst>
          </p:cNvPr>
          <p:cNvSpPr txBox="1"/>
          <p:nvPr/>
        </p:nvSpPr>
        <p:spPr>
          <a:xfrm>
            <a:off x="479376" y="3726034"/>
            <a:ext cx="637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393"/>
          <p:cNvSpPr txBox="1"/>
          <p:nvPr/>
        </p:nvSpPr>
        <p:spPr>
          <a:xfrm>
            <a:off x="479376" y="908720"/>
            <a:ext cx="54357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7" name="yt_shape_13397"/>
          <p:cNvSpPr txBox="1"/>
          <p:nvPr/>
        </p:nvSpPr>
        <p:spPr>
          <a:xfrm>
            <a:off x="540000" y="900000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线段的垂直平分线及尺规作图</a:t>
            </a:r>
          </a:p>
        </p:txBody>
      </p:sp>
      <p:sp>
        <p:nvSpPr>
          <p:cNvPr id="13398" name="yt_shape_13398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衢州市中考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的平行线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24dc4"/>
              </a:rPr>
              <a:t>下列尺规作图中错误的是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399" name="yt_image_13399" title="H_129.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07004"/>
            <a:ext cx="4529700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01" name="yt_image_13401" title="H_144.6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349999"/>
            <a:ext cx="4529134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144685" title="H_25.973701">
            <a:extLst>
              <a:ext uri="{FF2B5EF4-FFF2-40B4-BE49-F238E27FC236}">
                <a16:creationId xmlns:a16="http://schemas.microsoft.com/office/drawing/2014/main" id="{D607390F-AA3F-DB02-C01D-65B35BBB49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80D338-5293-FAAD-A765-134A8B765B8E}"/>
              </a:ext>
            </a:extLst>
          </p:cNvPr>
          <p:cNvSpPr txBox="1"/>
          <p:nvPr/>
        </p:nvSpPr>
        <p:spPr>
          <a:xfrm>
            <a:off x="1059708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03" name="yt_shape_13403"/>
              <p:cNvSpPr txBox="1"/>
              <p:nvPr/>
            </p:nvSpPr>
            <p:spPr>
              <a:xfrm>
                <a:off x="540119" y="900000"/>
                <a:ext cx="11492915" cy="2546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潍坊市中考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垂直平分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2e20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按以下步骤作图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11_f7030,isEnd"/>
                  </a:rPr>
                  <a:t>为圆心，以适当的长为半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径画弧，分别交边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分别以点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为圆心，以大于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1_d6113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长为半径画弧，两弧相交于点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作射线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的夹角为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09e2,isEnd"/>
                  </a:rPr>
                  <a:t>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03" name="yt_shape_134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46916"/>
              </a:xfrm>
              <a:prstGeom prst="rect">
                <a:avLst/>
              </a:prstGeom>
              <a:blipFill>
                <a:blip r:embed="rId2"/>
                <a:stretch>
                  <a:fillRect l="-1645" t="-2158" b="-6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08" name="yt_shape_13408"/>
          <p:cNvSpPr txBox="1"/>
          <p:nvPr/>
        </p:nvSpPr>
        <p:spPr>
          <a:xfrm>
            <a:off x="540000" y="592288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05" name="yt_shape_13405" title="H_175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72516" y="3650068"/>
            <a:ext cx="2246967" cy="2222514"/>
            <a:chOff x="0" y="0"/>
            <a:chExt cx="2246967" cy="2222514"/>
          </a:xfrm>
        </p:grpSpPr>
        <p:pic>
          <p:nvPicPr>
            <p:cNvPr id="2" name="yt_image_1340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46967" cy="1826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07" name="yt_shape_13407"/>
            <p:cNvSpPr txBox="1"/>
            <p:nvPr/>
          </p:nvSpPr>
          <p:spPr>
            <a:xfrm>
              <a:off x="514019" y="186251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5AA8059-DA9E-8F75-E382-9ADD647E1D23}"/>
              </a:ext>
            </a:extLst>
          </p:cNvPr>
          <p:cNvSpPr txBox="1"/>
          <p:nvPr/>
        </p:nvSpPr>
        <p:spPr>
          <a:xfrm>
            <a:off x="1059708" y="295110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09" name="yt_shape_13409"/>
              <p:cNvSpPr txBox="1"/>
              <p:nvPr/>
            </p:nvSpPr>
            <p:spPr>
              <a:xfrm>
                <a:off x="540119" y="900000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衡阳市中考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e434,isEnd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为半径作圆弧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两弧相交于点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5fca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09" name="yt_shape_134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86653"/>
              </a:xfrm>
              <a:prstGeom prst="rect">
                <a:avLst/>
              </a:prstGeom>
              <a:blipFill>
                <a:blip r:embed="rId2"/>
                <a:stretch>
                  <a:fillRect l="-1645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14" name="yt_shape_13414"/>
          <p:cNvSpPr txBox="1"/>
          <p:nvPr/>
        </p:nvSpPr>
        <p:spPr>
          <a:xfrm>
            <a:off x="540000" y="508374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11" name="yt_shape_13411" title="H_184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5774" y="2689805"/>
            <a:ext cx="1980451" cy="2343672"/>
            <a:chOff x="0" y="0"/>
            <a:chExt cx="1980451" cy="2343672"/>
          </a:xfrm>
        </p:grpSpPr>
        <p:pic>
          <p:nvPicPr>
            <p:cNvPr id="2" name="yt_image_1341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80451" cy="1947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13" name="yt_shape_13413"/>
            <p:cNvSpPr txBox="1"/>
            <p:nvPr/>
          </p:nvSpPr>
          <p:spPr>
            <a:xfrm>
              <a:off x="380761" y="198367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38ABA5F-9654-683D-955D-D277FFC72E54}"/>
              </a:ext>
            </a:extLst>
          </p:cNvPr>
          <p:cNvSpPr txBox="1"/>
          <p:nvPr/>
        </p:nvSpPr>
        <p:spPr>
          <a:xfrm>
            <a:off x="5885708" y="200013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6" name="yt_shape_13416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415" name="yt_image_13415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8" name="yt_shape_13418"/>
          <p:cNvSpPr txBox="1"/>
          <p:nvPr/>
        </p:nvSpPr>
        <p:spPr>
          <a:xfrm>
            <a:off x="540000" y="1482165"/>
            <a:ext cx="523220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任何一个命题都一定有一个逆命题；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任何一个定理都一定有一个逆定理；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互逆的两个命题一定同真同假；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互逆的两个定理一定都是真命题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正确说法的个数为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24" name="yt_table_1342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797744"/>
              </p:ext>
            </p:extLst>
          </p:nvPr>
        </p:nvGraphicFramePr>
        <p:xfrm>
          <a:off x="540047" y="4378566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D71CDDD-158F-B2FC-08AE-5D69C54B6156}"/>
              </a:ext>
            </a:extLst>
          </p:cNvPr>
          <p:cNvSpPr txBox="1"/>
          <p:nvPr/>
        </p:nvSpPr>
        <p:spPr>
          <a:xfrm>
            <a:off x="3497989" y="38127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yt_shape_13314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313" name="yt_image_1331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6" name="yt_shape_13316"/>
          <p:cNvSpPr txBox="1"/>
          <p:nvPr/>
        </p:nvSpPr>
        <p:spPr>
          <a:xfrm>
            <a:off x="540000" y="1482165"/>
            <a:ext cx="529792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三角形的概念及边和角的性质</a:t>
            </a:r>
          </a:p>
        </p:txBody>
      </p:sp>
      <p:sp>
        <p:nvSpPr>
          <p:cNvPr id="13317" name="yt_shape_13317"/>
          <p:cNvSpPr txBox="1"/>
          <p:nvPr/>
        </p:nvSpPr>
        <p:spPr>
          <a:xfrm>
            <a:off x="540000" y="1977370"/>
            <a:ext cx="109773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新化县期末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如果等腰三角形的两边长分别为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18" name="yt_table_1331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720836"/>
              </p:ext>
            </p:extLst>
          </p:nvPr>
        </p:nvGraphicFramePr>
        <p:xfrm>
          <a:off x="540047" y="2456673"/>
          <a:ext cx="8267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</a:tbl>
          </a:graphicData>
        </a:graphic>
      </p:graphicFrame>
      <p:sp>
        <p:nvSpPr>
          <p:cNvPr id="13320" name="yt_shape_13320"/>
          <p:cNvSpPr txBox="1"/>
          <p:nvPr/>
        </p:nvSpPr>
        <p:spPr>
          <a:xfrm>
            <a:off x="540000" y="2982844"/>
            <a:ext cx="57451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不一定在三角形内部的线段是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21" name="yt_table_133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217902"/>
              </p:ext>
            </p:extLst>
          </p:nvPr>
        </p:nvGraphicFramePr>
        <p:xfrm>
          <a:off x="540047" y="3462147"/>
          <a:ext cx="7113906" cy="950976"/>
        </p:xfrm>
        <a:graphic>
          <a:graphicData uri="http://schemas.openxmlformats.org/drawingml/2006/table">
            <a:tbl>
              <a:tblPr/>
              <a:tblGrid>
                <a:gridCol w="4327843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三角形的角平分线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三角形的中线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三角形的高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</a:tbl>
          </a:graphicData>
        </a:graphic>
      </p:graphicFrame>
      <p:pic>
        <p:nvPicPr>
          <p:cNvPr id="3" name="yt_shape_1714123144368" title="H_25.973701">
            <a:extLst>
              <a:ext uri="{FF2B5EF4-FFF2-40B4-BE49-F238E27FC236}">
                <a16:creationId xmlns:a16="http://schemas.microsoft.com/office/drawing/2014/main" id="{DF7542EA-9A66-5553-853B-BB54EEF169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7292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D9DA43-5A89-78FE-F391-0B196F3247D1}"/>
              </a:ext>
            </a:extLst>
          </p:cNvPr>
          <p:cNvSpPr txBox="1"/>
          <p:nvPr/>
        </p:nvSpPr>
        <p:spPr>
          <a:xfrm>
            <a:off x="1050838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FA073C-688C-4407-11B8-075965FD5992}"/>
              </a:ext>
            </a:extLst>
          </p:cNvPr>
          <p:cNvSpPr txBox="1"/>
          <p:nvPr/>
        </p:nvSpPr>
        <p:spPr>
          <a:xfrm>
            <a:off x="5326789" y="29360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6" name="yt_shape_1342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55c1"/>
              </a:rPr>
              <a:t>的边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上找一点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使得它与三角形的两顶点构成等腰三角形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这样的点有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28" name="yt_table_1342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314816"/>
              </p:ext>
            </p:extLst>
          </p:nvPr>
        </p:nvGraphicFramePr>
        <p:xfrm>
          <a:off x="540047" y="1859435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</a:tbl>
          </a:graphicData>
        </a:graphic>
      </p:graphicFrame>
      <p:pic>
        <p:nvPicPr>
          <p:cNvPr id="13427" name="yt_image_13427_skip" title="H_69.9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9346" y="1859435"/>
            <a:ext cx="1830540" cy="88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0" name="yt_shape_13430"/>
          <p:cNvSpPr txBox="1"/>
          <p:nvPr/>
        </p:nvSpPr>
        <p:spPr>
          <a:xfrm>
            <a:off x="540119" y="27983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2726b,isEnd"/>
              </a:rPr>
              <a:t>所在的直线相交所得的锐角为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1FBDBF-A23A-E6F0-742D-09026C3E5C7C}"/>
              </a:ext>
            </a:extLst>
          </p:cNvPr>
          <p:cNvSpPr txBox="1"/>
          <p:nvPr/>
        </p:nvSpPr>
        <p:spPr>
          <a:xfrm>
            <a:off x="989890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CA2CA0-F73A-F2E8-8BA6-AE099C3CCB25}"/>
              </a:ext>
            </a:extLst>
          </p:cNvPr>
          <p:cNvSpPr txBox="1"/>
          <p:nvPr/>
        </p:nvSpPr>
        <p:spPr>
          <a:xfrm>
            <a:off x="3596533" y="3227016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2" name="yt_shape_13432"/>
          <p:cNvSpPr txBox="1"/>
          <p:nvPr/>
        </p:nvSpPr>
        <p:spPr>
          <a:xfrm>
            <a:off x="711408" y="737527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431" name="yt_image_13431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408" y="737527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4" name="yt_shape_13434"/>
          <p:cNvSpPr txBox="1"/>
          <p:nvPr/>
        </p:nvSpPr>
        <p:spPr>
          <a:xfrm>
            <a:off x="711527" y="131969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怀化市中考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边上任意一点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1b47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436"/>
              <p:cNvSpPr txBox="1"/>
              <p:nvPr/>
            </p:nvSpPr>
            <p:spPr>
              <a:xfrm>
                <a:off x="668787" y="2780928"/>
                <a:ext cx="7342115" cy="53222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在等边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e6c4c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QMP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是等边三角形，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QMP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𝑄𝑃𝑀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𝐶𝑃𝑁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𝑄𝑀𝑃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𝑄𝑀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𝐶𝑁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QMP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5" name="yt_shape_134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787" y="2780928"/>
                <a:ext cx="7342115" cy="5322291"/>
              </a:xfrm>
              <a:prstGeom prst="rect">
                <a:avLst/>
              </a:prstGeom>
              <a:blipFill>
                <a:blip r:embed="rId3"/>
                <a:stretch>
                  <a:fillRect l="-2575" t="-916" b="-2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3438" title="H_274.0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40416" y="1956556"/>
            <a:ext cx="2156750" cy="182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E7E15CD-49D4-C290-0E4A-61E28B1991FA}"/>
              </a:ext>
            </a:extLst>
          </p:cNvPr>
          <p:cNvSpPr txBox="1"/>
          <p:nvPr/>
        </p:nvSpPr>
        <p:spPr>
          <a:xfrm>
            <a:off x="578776" y="2354343"/>
            <a:ext cx="6650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3C7DD7-8698-12A3-1C82-F76505B203F2}"/>
              </a:ext>
            </a:extLst>
          </p:cNvPr>
          <p:cNvSpPr txBox="1"/>
          <p:nvPr/>
        </p:nvSpPr>
        <p:spPr>
          <a:xfrm>
            <a:off x="578776" y="2829831"/>
            <a:ext cx="6471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在等边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60FBC9F-94DC-E792-5C7E-8D9C1B8FE719}"/>
              </a:ext>
            </a:extLst>
          </p:cNvPr>
          <p:cNvSpPr txBox="1"/>
          <p:nvPr/>
        </p:nvSpPr>
        <p:spPr>
          <a:xfrm>
            <a:off x="578776" y="3305319"/>
            <a:ext cx="214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C6BEFE8-DB65-7B57-A922-CFB744629094}"/>
              </a:ext>
            </a:extLst>
          </p:cNvPr>
          <p:cNvSpPr txBox="1"/>
          <p:nvPr/>
        </p:nvSpPr>
        <p:spPr>
          <a:xfrm>
            <a:off x="578776" y="3780807"/>
            <a:ext cx="6917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e6c4c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1AF820-C551-1994-6F93-1037AA6563A9}"/>
              </a:ext>
            </a:extLst>
          </p:cNvPr>
          <p:cNvSpPr txBox="1"/>
          <p:nvPr/>
        </p:nvSpPr>
        <p:spPr>
          <a:xfrm>
            <a:off x="7261313" y="3780807"/>
            <a:ext cx="245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QMP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1DCFD62-C06E-5B07-FC3F-423FEEE7AA4B}"/>
              </a:ext>
            </a:extLst>
          </p:cNvPr>
          <p:cNvSpPr txBox="1"/>
          <p:nvPr/>
        </p:nvSpPr>
        <p:spPr>
          <a:xfrm>
            <a:off x="578776" y="4218604"/>
            <a:ext cx="5545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32590E-1F04-C01C-69EF-B3429BC4FC77}"/>
              </a:ext>
            </a:extLst>
          </p:cNvPr>
          <p:cNvSpPr txBox="1"/>
          <p:nvPr/>
        </p:nvSpPr>
        <p:spPr>
          <a:xfrm>
            <a:off x="578776" y="4791846"/>
            <a:ext cx="396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662988A-F9A5-9FED-0BB4-11A0B64C3D4D}"/>
                  </a:ext>
                </a:extLst>
              </p:cNvPr>
              <p:cNvSpPr txBox="1"/>
              <p:nvPr/>
            </p:nvSpPr>
            <p:spPr>
              <a:xfrm>
                <a:off x="578776" y="4776492"/>
                <a:ext cx="58922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QMP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CNP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𝑄𝑃𝑀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𝐶𝑃𝑁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𝑄𝑀𝑃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𝑄𝑀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662988A-F9A5-9FED-0BB4-11A0B64C3D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776" y="4776492"/>
                <a:ext cx="5892228" cy="1611643"/>
              </a:xfrm>
              <a:prstGeom prst="rect">
                <a:avLst/>
              </a:prstGeom>
              <a:blipFill>
                <a:blip r:embed="rId5"/>
                <a:stretch>
                  <a:fillRect l="-1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9CFF1539-9055-2A36-B953-B5539E2ACA61}"/>
              </a:ext>
            </a:extLst>
          </p:cNvPr>
          <p:cNvSpPr txBox="1"/>
          <p:nvPr/>
        </p:nvSpPr>
        <p:spPr>
          <a:xfrm>
            <a:off x="578776" y="6296737"/>
            <a:ext cx="614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QMP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6" name="yt_image_13441" title="H_132.57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4699" y="4600253"/>
            <a:ext cx="2186542" cy="168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0" name="yt_shape_13440"/>
          <p:cNvSpPr txBox="1"/>
          <p:nvPr/>
        </p:nvSpPr>
        <p:spPr>
          <a:xfrm>
            <a:off x="540000" y="900000"/>
            <a:ext cx="84798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442" name="yt_shape_13442"/>
          <p:cNvSpPr txBox="1"/>
          <p:nvPr/>
        </p:nvSpPr>
        <p:spPr>
          <a:xfrm>
            <a:off x="540000" y="1531667"/>
            <a:ext cx="2184381" cy="155395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50" b="0" i="0" u="none" spc="-8450">
                <a:solidFill>
                  <a:srgbClr val="1EE3CF"/>
                </a:solidFill>
                <a:effectLst/>
                <a:latin typeface="宋体/Times New Roman" pitchFamily="84"/>
                <a:ea typeface="宋体" pitchFamily="84"/>
              </a:rPr>
              <a:t> </a:t>
            </a:r>
            <a:r>
              <a:rPr lang="en-US" altLang="zh-CN" sz="8450" b="0" i="0" u="none" spc="15121">
                <a:solidFill>
                  <a:srgbClr val="1EE3CF"/>
                </a:solidFill>
                <a:effectLst/>
                <a:latin typeface="宋体/Times New Roman" pitchFamily="84"/>
                <a:ea typeface="宋体" pitchFamily="84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444"/>
              <p:cNvSpPr txBox="1"/>
              <p:nvPr/>
            </p:nvSpPr>
            <p:spPr>
              <a:xfrm>
                <a:off x="630011" y="1525833"/>
                <a:ext cx="7342115" cy="27572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是等边三角形，且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QMP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0545d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34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1525833"/>
                <a:ext cx="7342115" cy="2757293"/>
              </a:xfrm>
              <a:prstGeom prst="rect">
                <a:avLst/>
              </a:prstGeom>
              <a:blipFill>
                <a:blip r:embed="rId2"/>
                <a:stretch>
                  <a:fillRect l="-2490" t="-1766" b="-2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6E2D871-739F-A9F2-EAC4-339CB444C275}"/>
              </a:ext>
            </a:extLst>
          </p:cNvPr>
          <p:cNvSpPr txBox="1"/>
          <p:nvPr/>
        </p:nvSpPr>
        <p:spPr>
          <a:xfrm>
            <a:off x="540000" y="1479027"/>
            <a:ext cx="7019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603A34-BAB5-3AD9-3621-394EEE7BFE03}"/>
              </a:ext>
            </a:extLst>
          </p:cNvPr>
          <p:cNvSpPr txBox="1"/>
          <p:nvPr/>
        </p:nvSpPr>
        <p:spPr>
          <a:xfrm>
            <a:off x="540000" y="1954515"/>
            <a:ext cx="6847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QMP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1AFFCE5-D5FE-BD9E-AD61-4E18909D3DB4}"/>
                  </a:ext>
                </a:extLst>
              </p:cNvPr>
              <p:cNvSpPr txBox="1"/>
              <p:nvPr/>
            </p:nvSpPr>
            <p:spPr>
              <a:xfrm>
                <a:off x="540000" y="2430003"/>
                <a:ext cx="7071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PH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HQ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AH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1AFFCE5-D5FE-BD9E-AD61-4E18909D3D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30003"/>
                <a:ext cx="7071361" cy="765061"/>
              </a:xfrm>
              <a:prstGeom prst="rect">
                <a:avLst/>
              </a:prstGeom>
              <a:blipFill>
                <a:blip r:embed="rId3"/>
                <a:stretch>
                  <a:fillRect l="-1379" t="-11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06573EFA-63FF-3D14-057B-7ECFF2F9A4CB}"/>
              </a:ext>
            </a:extLst>
          </p:cNvPr>
          <p:cNvSpPr txBox="1"/>
          <p:nvPr/>
        </p:nvSpPr>
        <p:spPr>
          <a:xfrm>
            <a:off x="540000" y="2987700"/>
            <a:ext cx="169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∵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0545d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1CC066A-34D8-9E8D-E270-ECFB83BC6DEC}"/>
                  </a:ext>
                </a:extLst>
              </p:cNvPr>
              <p:cNvSpPr txBox="1"/>
              <p:nvPr/>
            </p:nvSpPr>
            <p:spPr>
              <a:xfrm>
                <a:off x="540000" y="3576940"/>
                <a:ext cx="17913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1CC066A-34D8-9E8D-E270-ECFB83BC6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76940"/>
                <a:ext cx="1791398" cy="726326"/>
              </a:xfrm>
              <a:prstGeom prst="rect">
                <a:avLst/>
              </a:prstGeom>
              <a:blipFill>
                <a:blip r:embed="rId4"/>
                <a:stretch>
                  <a:fillRect l="-5461" r="-580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3438" title="H_274.0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68408" y="1817577"/>
            <a:ext cx="2156750" cy="182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3" name="yt_shape_1332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f88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27" name="yt_table_1332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641511"/>
              </p:ext>
            </p:extLst>
          </p:nvPr>
        </p:nvGraphicFramePr>
        <p:xfrm>
          <a:off x="540047" y="1859435"/>
          <a:ext cx="8389303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05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95°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</a:tbl>
          </a:graphicData>
        </a:graphic>
      </p:graphicFrame>
      <p:grpSp>
        <p:nvGrpSpPr>
          <p:cNvPr id="13324" name="yt_shape_13324_skip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52417" y="1859435"/>
            <a:ext cx="2297572" cy="1558431"/>
            <a:chOff x="0" y="0"/>
            <a:chExt cx="2297572" cy="1558431"/>
          </a:xfrm>
        </p:grpSpPr>
        <p:pic>
          <p:nvPicPr>
            <p:cNvPr id="2" name="yt_image_1332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97572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26" name="yt_shape_13326"/>
            <p:cNvSpPr txBox="1"/>
            <p:nvPr/>
          </p:nvSpPr>
          <p:spPr>
            <a:xfrm>
              <a:off x="615505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329" name="yt_shape_13329"/>
          <p:cNvSpPr txBox="1"/>
          <p:nvPr/>
        </p:nvSpPr>
        <p:spPr>
          <a:xfrm>
            <a:off x="540119" y="346831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长的四根木棒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任取其中的三根组成一个三角形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5846"/>
              </a:rPr>
              <a:t>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么可组成的三角形有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30" name="yt_table_133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244880"/>
              </p:ext>
            </p:extLst>
          </p:nvPr>
        </p:nvGraphicFramePr>
        <p:xfrm>
          <a:off x="540047" y="4427745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B2AF7982-E3B3-2788-D50B-A01B1F406D37}"/>
              </a:ext>
            </a:extLst>
          </p:cNvPr>
          <p:cNvSpPr txBox="1"/>
          <p:nvPr/>
        </p:nvSpPr>
        <p:spPr>
          <a:xfrm>
            <a:off x="1364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B3969B-C7B4-2A03-A227-3EB0BEB18CCD}"/>
              </a:ext>
            </a:extLst>
          </p:cNvPr>
          <p:cNvSpPr txBox="1"/>
          <p:nvPr/>
        </p:nvSpPr>
        <p:spPr>
          <a:xfrm>
            <a:off x="3802908" y="389699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" name="yt_shape_1333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一副透明的三角板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按如图叠放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直角三角板的斜边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fef1,isEnd"/>
              </a:rPr>
              <a:t>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°.</a:t>
            </a:r>
          </a:p>
        </p:txBody>
      </p:sp>
      <p:sp>
        <p:nvSpPr>
          <p:cNvPr id="13336" name="yt_shape_13336"/>
          <p:cNvSpPr txBox="1"/>
          <p:nvPr/>
        </p:nvSpPr>
        <p:spPr>
          <a:xfrm>
            <a:off x="540000" y="426289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33" name="yt_shape_13333" title="H_173.2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80539" y="2011799"/>
            <a:ext cx="1030921" cy="2200797"/>
            <a:chOff x="0" y="0"/>
            <a:chExt cx="1030921" cy="2200797"/>
          </a:xfrm>
        </p:grpSpPr>
        <p:pic>
          <p:nvPicPr>
            <p:cNvPr id="2" name="yt_image_1333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30921" cy="18047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35" name="yt_shape_13335"/>
            <p:cNvSpPr txBox="1"/>
            <p:nvPr/>
          </p:nvSpPr>
          <p:spPr>
            <a:xfrm>
              <a:off x="-17820" y="184079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245332D-2700-28FB-C774-798545428D24}"/>
              </a:ext>
            </a:extLst>
          </p:cNvPr>
          <p:cNvSpPr txBox="1"/>
          <p:nvPr/>
        </p:nvSpPr>
        <p:spPr>
          <a:xfrm>
            <a:off x="3909271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7" name="yt_shape_1333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三边的中线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2cc7,isEnd"/>
              </a:rPr>
              <a:t>则图中阴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影部分的面积是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341" name="yt_shape_13341"/>
          <p:cNvSpPr txBox="1"/>
          <p:nvPr/>
        </p:nvSpPr>
        <p:spPr>
          <a:xfrm>
            <a:off x="540000" y="352811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38" name="yt_shape_13338" title="H_115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4822" y="2011799"/>
            <a:ext cx="1682355" cy="1465848"/>
            <a:chOff x="0" y="0"/>
            <a:chExt cx="1682355" cy="1465848"/>
          </a:xfrm>
        </p:grpSpPr>
        <p:pic>
          <p:nvPicPr>
            <p:cNvPr id="2" name="yt_image_1333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2355" cy="10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40" name="yt_shape_13340"/>
            <p:cNvSpPr txBox="1"/>
            <p:nvPr/>
          </p:nvSpPr>
          <p:spPr>
            <a:xfrm>
              <a:off x="307896" y="11058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40A39CF-FA79-D0BC-E9F8-9C641986C63C}"/>
              </a:ext>
            </a:extLst>
          </p:cNvPr>
          <p:cNvSpPr txBox="1"/>
          <p:nvPr/>
        </p:nvSpPr>
        <p:spPr>
          <a:xfrm>
            <a:off x="28885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3" name="yt_shape_13343"/>
          <p:cNvSpPr txBox="1"/>
          <p:nvPr/>
        </p:nvSpPr>
        <p:spPr>
          <a:xfrm>
            <a:off x="551384" y="1487410"/>
            <a:ext cx="88405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永兴县五校联考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下列命题的逆命题是真命题的是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44" name="yt_table_1334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730006"/>
              </p:ext>
            </p:extLst>
          </p:nvPr>
        </p:nvGraphicFramePr>
        <p:xfrm>
          <a:off x="551431" y="1966713"/>
          <a:ext cx="5035550" cy="1901952"/>
        </p:xfrm>
        <a:graphic>
          <a:graphicData uri="http://schemas.openxmlformats.org/drawingml/2006/table">
            <a:tbl>
              <a:tblPr/>
              <a:tblGrid>
                <a:gridCol w="5035550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对顶角相等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全等三角形的面积相等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内错角相等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1FBD695-B751-B100-9376-C970BBD388A6}"/>
              </a:ext>
            </a:extLst>
          </p:cNvPr>
          <p:cNvSpPr txBox="1"/>
          <p:nvPr/>
        </p:nvSpPr>
        <p:spPr>
          <a:xfrm>
            <a:off x="8386173" y="1440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3342"/>
          <p:cNvSpPr txBox="1"/>
          <p:nvPr/>
        </p:nvSpPr>
        <p:spPr>
          <a:xfrm>
            <a:off x="551384" y="980728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命题与证明</a:t>
            </a:r>
          </a:p>
        </p:txBody>
      </p:sp>
      <p:pic>
        <p:nvPicPr>
          <p:cNvPr id="8" name="yt_shape_1714123144444">
            <a:extLst>
              <a:ext uri="{FF2B5EF4-FFF2-40B4-BE49-F238E27FC236}">
                <a16:creationId xmlns:a16="http://schemas.microsoft.com/office/drawing/2014/main" id="{BE9543A5-5442-41F8-DCF5-EB2A37AC3C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35854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7" name="yt_shape_13347"/>
          <p:cNvSpPr txBox="1"/>
          <p:nvPr/>
        </p:nvSpPr>
        <p:spPr>
          <a:xfrm>
            <a:off x="551384" y="14127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邵阳市新邵县期末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d08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51" name="yt_table_1335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049626"/>
              </p:ext>
            </p:extLst>
          </p:nvPr>
        </p:nvGraphicFramePr>
        <p:xfrm>
          <a:off x="551312" y="2372211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"/>
                  </a:ext>
                </a:extLst>
              </a:tr>
            </a:tbl>
          </a:graphicData>
        </a:graphic>
      </p:graphicFrame>
      <p:grpSp>
        <p:nvGrpSpPr>
          <p:cNvPr id="13348" name="yt_shape_13348_skip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87395" y="2372211"/>
            <a:ext cx="2073810" cy="1942479"/>
            <a:chOff x="0" y="0"/>
            <a:chExt cx="2073810" cy="1942479"/>
          </a:xfrm>
        </p:grpSpPr>
        <p:pic>
          <p:nvPicPr>
            <p:cNvPr id="2" name="yt_image_1334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73810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50" name="yt_shape_13350"/>
            <p:cNvSpPr txBox="1"/>
            <p:nvPr/>
          </p:nvSpPr>
          <p:spPr>
            <a:xfrm>
              <a:off x="503624" y="15824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2F7C8E9-2E9D-0454-83C1-0824AF2919EB}"/>
              </a:ext>
            </a:extLst>
          </p:cNvPr>
          <p:cNvSpPr txBox="1"/>
          <p:nvPr/>
        </p:nvSpPr>
        <p:spPr>
          <a:xfrm>
            <a:off x="7840072" y="18414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346"/>
          <p:cNvSpPr txBox="1"/>
          <p:nvPr/>
        </p:nvSpPr>
        <p:spPr>
          <a:xfrm>
            <a:off x="551312" y="917571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等腰三角形</a:t>
            </a:r>
          </a:p>
        </p:txBody>
      </p:sp>
      <p:pic>
        <p:nvPicPr>
          <p:cNvPr id="9" name="yt_shape_1714123144508" title="H_25.973701">
            <a:extLst>
              <a:ext uri="{FF2B5EF4-FFF2-40B4-BE49-F238E27FC236}">
                <a16:creationId xmlns:a16="http://schemas.microsoft.com/office/drawing/2014/main" id="{6DF5E218-6119-B99C-A214-76607FCD86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12" y="97269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3" name="yt_shape_1335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邵阳市武冈市期末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69c6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357" name="yt_shape_13357"/>
          <p:cNvSpPr txBox="1"/>
          <p:nvPr/>
        </p:nvSpPr>
        <p:spPr>
          <a:xfrm>
            <a:off x="540000" y="409834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54" name="yt_shape_13354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7262" y="2011799"/>
            <a:ext cx="1637474" cy="2036205"/>
            <a:chOff x="0" y="0"/>
            <a:chExt cx="1637474" cy="2036205"/>
          </a:xfrm>
        </p:grpSpPr>
        <p:pic>
          <p:nvPicPr>
            <p:cNvPr id="2" name="yt_image_1335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7474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56" name="yt_shape_13356"/>
            <p:cNvSpPr txBox="1"/>
            <p:nvPr/>
          </p:nvSpPr>
          <p:spPr>
            <a:xfrm>
              <a:off x="285456" y="16762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F69A2EA-CA59-5A4B-523A-6A4A28A66B2B}"/>
              </a:ext>
            </a:extLst>
          </p:cNvPr>
          <p:cNvSpPr txBox="1"/>
          <p:nvPr/>
        </p:nvSpPr>
        <p:spPr>
          <a:xfrm>
            <a:off x="1974108" y="1328682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360"/>
              <p:cNvSpPr txBox="1"/>
              <p:nvPr/>
            </p:nvSpPr>
            <p:spPr>
              <a:xfrm>
                <a:off x="507004" y="2183629"/>
                <a:ext cx="5607304" cy="48421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是等腰三角形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33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004" y="2183629"/>
                <a:ext cx="5607304" cy="4842159"/>
              </a:xfrm>
              <a:prstGeom prst="rect">
                <a:avLst/>
              </a:prstGeom>
              <a:blipFill>
                <a:blip r:embed="rId2"/>
                <a:stretch>
                  <a:fillRect l="-3261" t="-1006" r="-1087" b="-3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62" name="yt_image_13362" title="H_139.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28448" y="2486524"/>
            <a:ext cx="1432629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7927AED-6319-AE75-38FD-0E74B14F3031}"/>
              </a:ext>
            </a:extLst>
          </p:cNvPr>
          <p:cNvSpPr txBox="1"/>
          <p:nvPr/>
        </p:nvSpPr>
        <p:spPr>
          <a:xfrm>
            <a:off x="416993" y="2136823"/>
            <a:ext cx="3721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6CE988-BCC8-2CBB-5C85-01F7657FECCA}"/>
              </a:ext>
            </a:extLst>
          </p:cNvPr>
          <p:cNvSpPr txBox="1"/>
          <p:nvPr/>
        </p:nvSpPr>
        <p:spPr>
          <a:xfrm>
            <a:off x="416993" y="2612311"/>
            <a:ext cx="2131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E5FAB0-EFEF-7C8A-34E4-68A8A0A23CA7}"/>
              </a:ext>
            </a:extLst>
          </p:cNvPr>
          <p:cNvSpPr txBox="1"/>
          <p:nvPr/>
        </p:nvSpPr>
        <p:spPr>
          <a:xfrm>
            <a:off x="416993" y="3087799"/>
            <a:ext cx="2869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DBA01A-C82F-B6E8-812F-05B1941489D0}"/>
              </a:ext>
            </a:extLst>
          </p:cNvPr>
          <p:cNvSpPr txBox="1"/>
          <p:nvPr/>
        </p:nvSpPr>
        <p:spPr>
          <a:xfrm>
            <a:off x="464618" y="3563287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C8CFEF-1EC7-E2A7-8F97-0A6F993D6D36}"/>
              </a:ext>
            </a:extLst>
          </p:cNvPr>
          <p:cNvSpPr txBox="1"/>
          <p:nvPr/>
        </p:nvSpPr>
        <p:spPr>
          <a:xfrm>
            <a:off x="416993" y="4038775"/>
            <a:ext cx="192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3400D22-7069-7E77-2548-BBA3D15EA17E}"/>
                  </a:ext>
                </a:extLst>
              </p:cNvPr>
              <p:cNvSpPr txBox="1"/>
              <p:nvPr/>
            </p:nvSpPr>
            <p:spPr>
              <a:xfrm>
                <a:off x="438974" y="3855211"/>
                <a:ext cx="49413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DBE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3400D22-7069-7E77-2548-BBA3D15EA1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974" y="3855211"/>
                <a:ext cx="4941316" cy="1611643"/>
              </a:xfrm>
              <a:prstGeom prst="rect">
                <a:avLst/>
              </a:prstGeom>
              <a:blipFill>
                <a:blip r:embed="rId4"/>
                <a:stretch>
                  <a:fillRect l="-1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5D17BDD6-33C7-B8C0-DAEA-23A24FF1CA35}"/>
              </a:ext>
            </a:extLst>
          </p:cNvPr>
          <p:cNvSpPr txBox="1"/>
          <p:nvPr/>
        </p:nvSpPr>
        <p:spPr>
          <a:xfrm>
            <a:off x="479376" y="5301208"/>
            <a:ext cx="573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7BC98C-0581-AD41-1534-F6DF26414575}"/>
              </a:ext>
            </a:extLst>
          </p:cNvPr>
          <p:cNvSpPr txBox="1"/>
          <p:nvPr/>
        </p:nvSpPr>
        <p:spPr>
          <a:xfrm>
            <a:off x="479376" y="5776696"/>
            <a:ext cx="3382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3358"/>
          <p:cNvSpPr txBox="1"/>
          <p:nvPr/>
        </p:nvSpPr>
        <p:spPr>
          <a:xfrm>
            <a:off x="470060" y="74101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1d54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6" name="yt_shape_13359"/>
          <p:cNvSpPr txBox="1"/>
          <p:nvPr/>
        </p:nvSpPr>
        <p:spPr>
          <a:xfrm>
            <a:off x="469941" y="1700449"/>
            <a:ext cx="4849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是等腰三角形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1709</Words>
  <Application>Microsoft Office PowerPoint</Application>
  <PresentationFormat>宽屏</PresentationFormat>
  <Paragraphs>191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62" baseType="lpstr">
      <vt:lpstr>,isEnd</vt:lpstr>
      <vt:lpstr>_⨹_1_01d54</vt:lpstr>
      <vt:lpstr>_⨹_1_0545d</vt:lpstr>
      <vt:lpstr>_⨹_1_05fca,isEnd</vt:lpstr>
      <vt:lpstr>_⨹_1_18629</vt:lpstr>
      <vt:lpstr>_⨹_1_37dcf</vt:lpstr>
      <vt:lpstr>_⨹_1_4aa07,isEnd</vt:lpstr>
      <vt:lpstr>_⨹_1_89701</vt:lpstr>
      <vt:lpstr>_⨹_1_8fef1,isEnd</vt:lpstr>
      <vt:lpstr>_⨹_1_91b47</vt:lpstr>
      <vt:lpstr>_⨹_1_a834c,isEnd</vt:lpstr>
      <vt:lpstr>_⨹_1_af889</vt:lpstr>
      <vt:lpstr>_⨹_1_b09e2,isEnd</vt:lpstr>
      <vt:lpstr>_⨹_1_b5846</vt:lpstr>
      <vt:lpstr>_⨹_1_d6113,isEnd</vt:lpstr>
      <vt:lpstr>_⨹_1_d69c6,isEnd</vt:lpstr>
      <vt:lpstr>_⨹_1_dd08e</vt:lpstr>
      <vt:lpstr>_⨹_1_e2e20,isEnd</vt:lpstr>
      <vt:lpstr>_⨹_1_e6c4c</vt:lpstr>
      <vt:lpstr>_⨹_11_24dc4</vt:lpstr>
      <vt:lpstr>_⨹_11_f7030,isEnd</vt:lpstr>
      <vt:lpstr>_⨹_13_2726b,isEnd</vt:lpstr>
      <vt:lpstr>_⨹_2_7e434,isEnd</vt:lpstr>
      <vt:lpstr>_⨹_2_c55c1</vt:lpstr>
      <vt:lpstr>_⨹_4_52cc7,isEnd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2024-04-26T09:09:48Z</dcterms:created>
  <dcterms:modified xsi:type="dcterms:W3CDTF">2024-04-28T04:45:50Z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