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3030" y="3044190"/>
            <a:ext cx="942594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3881" y="2724631"/>
            <a:ext cx="9009477" cy="45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4160" y="3568065"/>
            <a:ext cx="689292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4160" y="4401185"/>
            <a:ext cx="245554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4160" y="5216525"/>
            <a:ext cx="827214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52575" y="6049645"/>
            <a:ext cx="650811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1" grpId="0" bldLvl="0" animBg="1"/>
      <p:bldP spid="13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91820"/>
            <a:ext cx="9300845" cy="614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89380" y="1937385"/>
            <a:ext cx="76733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6520" y="2668270"/>
            <a:ext cx="343979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1760" y="3454400"/>
            <a:ext cx="239585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81760" y="4628515"/>
            <a:ext cx="582041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89380" y="5833745"/>
            <a:ext cx="572198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8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95" y="509905"/>
            <a:ext cx="8261350" cy="622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895600"/>
            <a:ext cx="10523220" cy="275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49371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01224"/>
            <a:ext cx="6580952" cy="4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15920"/>
            <a:ext cx="352933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726180"/>
            <a:ext cx="52882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584065"/>
            <a:ext cx="56896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5385"/>
            <a:ext cx="889190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553335"/>
            <a:ext cx="750887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011295"/>
            <a:ext cx="565340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63245"/>
            <a:ext cx="9809480" cy="616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3415" y="3006090"/>
            <a:ext cx="598297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7540" y="3815715"/>
            <a:ext cx="309181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3415" y="4608195"/>
            <a:ext cx="274193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23415" y="5368290"/>
            <a:ext cx="649986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23415" y="6078855"/>
            <a:ext cx="532257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535" y="469900"/>
            <a:ext cx="9412605" cy="291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6260" y="1986915"/>
            <a:ext cx="67722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3540" y="2804160"/>
            <a:ext cx="337439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860" y="3286760"/>
            <a:ext cx="9412605" cy="358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04975" y="3418840"/>
            <a:ext cx="294767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29740" y="4569460"/>
            <a:ext cx="771842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15770" y="5851525"/>
            <a:ext cx="501967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2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8655"/>
            <a:ext cx="9975850" cy="606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11275" y="2101215"/>
            <a:ext cx="874585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0020" y="3681730"/>
            <a:ext cx="420116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8910" y="4505960"/>
            <a:ext cx="27793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38910" y="5259070"/>
            <a:ext cx="772096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38910" y="6068060"/>
            <a:ext cx="636016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4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96900"/>
            <a:ext cx="9131300" cy="613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70330" y="1861820"/>
            <a:ext cx="641921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0175" y="2686685"/>
            <a:ext cx="51695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0330" y="3466465"/>
            <a:ext cx="300101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70330" y="4605020"/>
            <a:ext cx="743140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70330" y="5757545"/>
            <a:ext cx="484187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8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2024-04-27T03:56:07Z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