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6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25880" y="3086100"/>
            <a:ext cx="9540240" cy="6858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565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872380" y="2021404"/>
            <a:ext cx="1742857" cy="457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872380" y="2908628"/>
            <a:ext cx="1771428" cy="457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148571" y="4692615"/>
            <a:ext cx="1771428" cy="448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07935" y="1052830"/>
            <a:ext cx="3714115" cy="29571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77545"/>
            <a:ext cx="10831830" cy="59829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253490" y="4287520"/>
            <a:ext cx="5920105" cy="788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53490" y="5226685"/>
            <a:ext cx="3058795" cy="566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207770" y="6033135"/>
            <a:ext cx="6107430" cy="523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  <p:bldP spid="1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57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200785"/>
            <a:ext cx="4637405" cy="40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90" y="1969135"/>
            <a:ext cx="7958455" cy="2066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05815" y="4324350"/>
            <a:ext cx="8231505" cy="40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805815" y="5076825"/>
            <a:ext cx="7967345" cy="535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74785" y="1484630"/>
            <a:ext cx="3016250" cy="2974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5" grpId="0" bldLvl="0" animBg="1"/>
      <p:bldP spid="1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090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81990" y="1094105"/>
            <a:ext cx="9364980" cy="2218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04" y="3574724"/>
            <a:ext cx="5619047" cy="400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04" y="4404163"/>
            <a:ext cx="2514285" cy="352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40370" y="3572510"/>
            <a:ext cx="3016250" cy="2974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2" grpId="0" animBg="1"/>
      <p:bldP spid="1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5885" y="708025"/>
            <a:ext cx="8381365" cy="60242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50118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291428" y="1766732"/>
            <a:ext cx="1628571" cy="457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77142" y="4339368"/>
            <a:ext cx="800000" cy="371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186666" y="5130215"/>
            <a:ext cx="1685714" cy="447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234285" y="5177856"/>
            <a:ext cx="980952" cy="390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696450" y="4580890"/>
            <a:ext cx="2369820" cy="19538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25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396365" y="2858135"/>
            <a:ext cx="5631180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395730" y="3571240"/>
            <a:ext cx="7016115" cy="1310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453515" y="5154295"/>
            <a:ext cx="4522470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bldLvl="0" animBg="1"/>
      <p:bldP spid="1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98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1103630"/>
            <a:ext cx="9250680" cy="2117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04" y="3545334"/>
            <a:ext cx="5571428" cy="400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04" y="4374519"/>
            <a:ext cx="2447619" cy="352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44560" y="3500755"/>
            <a:ext cx="2618740" cy="2660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48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91585" y="3644900"/>
            <a:ext cx="4700270" cy="288036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0620" y="791845"/>
            <a:ext cx="9194165" cy="59404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118870" y="897890"/>
            <a:ext cx="3399155" cy="593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44600" y="1594485"/>
            <a:ext cx="4015740" cy="534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77595" y="2292985"/>
            <a:ext cx="2254250" cy="480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18870" y="2938145"/>
            <a:ext cx="4307840" cy="504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118870" y="3657600"/>
            <a:ext cx="2490470" cy="1681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244600" y="5531485"/>
            <a:ext cx="7150100" cy="504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244600" y="6264910"/>
            <a:ext cx="2002155" cy="387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1" grpId="0" bldLvl="0" animBg="1"/>
      <p:bldP spid="12" grpId="0" bldLvl="0" animBg="1"/>
      <p:bldP spid="14" grpId="0" bldLvl="0" animBg="1"/>
      <p:bldP spid="17" grpId="0" bldLvl="0" animBg="1"/>
      <p:bldP spid="21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78180"/>
            <a:ext cx="10196195" cy="6054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669030" y="4500880"/>
            <a:ext cx="773430" cy="350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29080" y="5346700"/>
            <a:ext cx="773430" cy="350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125720" y="5346700"/>
            <a:ext cx="755015" cy="350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4" grpId="1" animBg="1"/>
      <p:bldP spid="5" grpId="1" animBg="1"/>
      <p:bldP spid="6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068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177142" y="3928793"/>
            <a:ext cx="1733333" cy="448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67619" y="4825369"/>
            <a:ext cx="1742857" cy="457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10580" y="620395"/>
            <a:ext cx="3714115" cy="29571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62</cp:revision>
  <dcterms:created xsi:type="dcterms:W3CDTF">2015-09-16T06:44:00Z</dcterms:created>
  <dcterms:modified xsi:type="dcterms:W3CDTF">2024-04-27T05:10:11Z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