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10" r:id="rId8"/>
    <p:sldId id="314" r:id="rId9"/>
    <p:sldId id="315" r:id="rId10"/>
    <p:sldId id="311" r:id="rId11"/>
    <p:sldId id="313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" name="yt_shape_1176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【教材母题】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bc04"/>
              </a:rPr>
              <a:t>的平分线相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不用解答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70" name="yt_image_11770" title="H_122.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5960" y="2708920"/>
            <a:ext cx="1005807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5b28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813" name="yt_image_11813" title="H_111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700808"/>
            <a:ext cx="2088853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815"/>
          <p:cNvSpPr txBox="1"/>
          <p:nvPr/>
        </p:nvSpPr>
        <p:spPr>
          <a:xfrm>
            <a:off x="540119" y="1870870"/>
            <a:ext cx="5410135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的外角，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76°.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的外角，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38°.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38°.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A4AE5B-EF86-25EF-AB7F-CC4D6B5CFDC5}"/>
              </a:ext>
            </a:extLst>
          </p:cNvPr>
          <p:cNvSpPr txBox="1"/>
          <p:nvPr/>
        </p:nvSpPr>
        <p:spPr>
          <a:xfrm>
            <a:off x="450108" y="1824064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的外角，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B01780-BDF7-63F7-39E0-8CC70A101B87}"/>
              </a:ext>
            </a:extLst>
          </p:cNvPr>
          <p:cNvSpPr txBox="1"/>
          <p:nvPr/>
        </p:nvSpPr>
        <p:spPr>
          <a:xfrm>
            <a:off x="450108" y="2299552"/>
            <a:ext cx="477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30744E-63AE-8577-ACF6-8E34CD800F4D}"/>
              </a:ext>
            </a:extLst>
          </p:cNvPr>
          <p:cNvSpPr txBox="1"/>
          <p:nvPr/>
        </p:nvSpPr>
        <p:spPr>
          <a:xfrm>
            <a:off x="450108" y="2775040"/>
            <a:ext cx="553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11952F-1F56-9149-B8CC-6E6FB7359C90}"/>
              </a:ext>
            </a:extLst>
          </p:cNvPr>
          <p:cNvSpPr txBox="1"/>
          <p:nvPr/>
        </p:nvSpPr>
        <p:spPr>
          <a:xfrm>
            <a:off x="450108" y="325052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的外角，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F8AADDA-2DC9-6D9A-D722-D41A28B9DE12}"/>
              </a:ext>
            </a:extLst>
          </p:cNvPr>
          <p:cNvSpPr txBox="1"/>
          <p:nvPr/>
        </p:nvSpPr>
        <p:spPr>
          <a:xfrm>
            <a:off x="450108" y="3726016"/>
            <a:ext cx="477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1ECCE5-FEAA-35D4-617D-B6AA75A6BD6D}"/>
              </a:ext>
            </a:extLst>
          </p:cNvPr>
          <p:cNvSpPr txBox="1"/>
          <p:nvPr/>
        </p:nvSpPr>
        <p:spPr>
          <a:xfrm>
            <a:off x="450108" y="4201504"/>
            <a:ext cx="489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A56347-BE21-5BC0-A9A4-1278F6241E32}"/>
              </a:ext>
            </a:extLst>
          </p:cNvPr>
          <p:cNvSpPr txBox="1"/>
          <p:nvPr/>
        </p:nvSpPr>
        <p:spPr>
          <a:xfrm>
            <a:off x="450108" y="4676992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927DDD-7158-2CDD-76B1-447D330F98FD}"/>
              </a:ext>
            </a:extLst>
          </p:cNvPr>
          <p:cNvSpPr txBox="1"/>
          <p:nvPr/>
        </p:nvSpPr>
        <p:spPr>
          <a:xfrm>
            <a:off x="450108" y="5152480"/>
            <a:ext cx="2740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2" name="yt_shape_11772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两内角平分线的夹角</a:t>
            </a:r>
          </a:p>
        </p:txBody>
      </p:sp>
      <p:sp>
        <p:nvSpPr>
          <p:cNvPr id="11773" name="yt_shape_11773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b593,isEnd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777" name="yt_shape_11777"/>
          <p:cNvSpPr txBox="1"/>
          <p:nvPr/>
        </p:nvSpPr>
        <p:spPr>
          <a:xfrm>
            <a:off x="540000" y="459926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74" name="yt_shape_11774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72423" y="2507004"/>
            <a:ext cx="1047153" cy="2041920"/>
            <a:chOff x="0" y="0"/>
            <a:chExt cx="1047153" cy="2041920"/>
          </a:xfrm>
        </p:grpSpPr>
        <p:pic>
          <p:nvPicPr>
            <p:cNvPr id="2" name="yt_image_1177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47153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6" name="yt_shape_11776"/>
            <p:cNvSpPr txBox="1"/>
            <p:nvPr/>
          </p:nvSpPr>
          <p:spPr>
            <a:xfrm>
              <a:off x="-9704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122929224">
            <a:extLst>
              <a:ext uri="{FF2B5EF4-FFF2-40B4-BE49-F238E27FC236}">
                <a16:creationId xmlns:a16="http://schemas.microsoft.com/office/drawing/2014/main" id="{C09A18D0-4646-E440-CB18-CDC80F2E38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E023F7-8128-6F70-0E3D-261F1B1FB539}"/>
              </a:ext>
            </a:extLst>
          </p:cNvPr>
          <p:cNvSpPr txBox="1"/>
          <p:nvPr/>
        </p:nvSpPr>
        <p:spPr>
          <a:xfrm>
            <a:off x="1645496" y="182388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" name="yt_shape_1177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49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782" name="yt_shape_11782"/>
          <p:cNvSpPr txBox="1"/>
          <p:nvPr/>
        </p:nvSpPr>
        <p:spPr>
          <a:xfrm>
            <a:off x="540000" y="43451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79" name="yt_shape_11779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7037" y="2011799"/>
            <a:ext cx="1157925" cy="2283093"/>
            <a:chOff x="0" y="0"/>
            <a:chExt cx="1157925" cy="2283093"/>
          </a:xfrm>
        </p:grpSpPr>
        <p:pic>
          <p:nvPicPr>
            <p:cNvPr id="2" name="yt_image_1177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57925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1" name="yt_shape_11781"/>
            <p:cNvSpPr txBox="1"/>
            <p:nvPr/>
          </p:nvSpPr>
          <p:spPr>
            <a:xfrm>
              <a:off x="45681" y="19230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A798E82-BA46-AD2F-D9D5-14028F0A57E9}"/>
              </a:ext>
            </a:extLst>
          </p:cNvPr>
          <p:cNvSpPr txBox="1"/>
          <p:nvPr/>
        </p:nvSpPr>
        <p:spPr>
          <a:xfrm>
            <a:off x="6125802" y="1328682"/>
            <a:ext cx="1064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3" name="yt_shape_1178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三等分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7ac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三等分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787" name="yt_shape_11787"/>
          <p:cNvSpPr txBox="1"/>
          <p:nvPr/>
        </p:nvSpPr>
        <p:spPr>
          <a:xfrm>
            <a:off x="540000" y="412005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84" name="yt_shape_11784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7705" y="2011799"/>
            <a:ext cx="1716589" cy="2057922"/>
            <a:chOff x="0" y="0"/>
            <a:chExt cx="1716589" cy="2057922"/>
          </a:xfrm>
        </p:grpSpPr>
        <p:pic>
          <p:nvPicPr>
            <p:cNvPr id="2" name="yt_image_1178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6589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6" name="yt_shape_11786"/>
            <p:cNvSpPr txBox="1"/>
            <p:nvPr/>
          </p:nvSpPr>
          <p:spPr>
            <a:xfrm>
              <a:off x="325013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AA27AF-F0A4-6AEA-A055-4B0D3A546F8E}"/>
              </a:ext>
            </a:extLst>
          </p:cNvPr>
          <p:cNvSpPr txBox="1"/>
          <p:nvPr/>
        </p:nvSpPr>
        <p:spPr>
          <a:xfrm>
            <a:off x="5077671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8" name="yt_shape_11788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两外角平分线的夹角</a:t>
            </a:r>
          </a:p>
        </p:txBody>
      </p:sp>
      <p:sp>
        <p:nvSpPr>
          <p:cNvPr id="11789" name="yt_shape_11789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237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790" name="yt_image_11790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2708920"/>
            <a:ext cx="160923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929295" title="H_25.973701">
            <a:extLst>
              <a:ext uri="{FF2B5EF4-FFF2-40B4-BE49-F238E27FC236}">
                <a16:creationId xmlns:a16="http://schemas.microsoft.com/office/drawing/2014/main" id="{3501D79A-C453-E87B-0B06-A72630258A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621D6D-31C2-00C5-5459-9AB60FA11480}"/>
              </a:ext>
            </a:extLst>
          </p:cNvPr>
          <p:cNvSpPr txBox="1"/>
          <p:nvPr/>
        </p:nvSpPr>
        <p:spPr>
          <a:xfrm>
            <a:off x="2877397" y="1823887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92" name="yt_shape_11792"/>
              <p:cNvSpPr txBox="1"/>
              <p:nvPr/>
            </p:nvSpPr>
            <p:spPr>
              <a:xfrm>
                <a:off x="540000" y="900000"/>
                <a:ext cx="8350043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的两外角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55°.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92" name="yt_shape_11792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50043" cy="3987310"/>
              </a:xfrm>
              <a:prstGeom prst="rect">
                <a:avLst/>
              </a:prstGeom>
              <a:blipFill>
                <a:blip r:embed="rId2"/>
                <a:stretch>
                  <a:fillRect l="-2264" t="-1376" r="-438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96" name="yt_image_11796" title="H_118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8952" y="2010970"/>
            <a:ext cx="1573047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ACC2EA-779E-6567-B57B-5D9923474488}"/>
              </a:ext>
            </a:extLst>
          </p:cNvPr>
          <p:cNvSpPr txBox="1"/>
          <p:nvPr/>
        </p:nvSpPr>
        <p:spPr>
          <a:xfrm>
            <a:off x="449989" y="1804170"/>
            <a:ext cx="549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FE0F09-6C79-96BC-6FC2-4B811E0F6580}"/>
              </a:ext>
            </a:extLst>
          </p:cNvPr>
          <p:cNvSpPr txBox="1"/>
          <p:nvPr/>
        </p:nvSpPr>
        <p:spPr>
          <a:xfrm>
            <a:off x="449989" y="2279658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625949-9CAE-2A72-941F-1CB4B7C39867}"/>
              </a:ext>
            </a:extLst>
          </p:cNvPr>
          <p:cNvSpPr txBox="1"/>
          <p:nvPr/>
        </p:nvSpPr>
        <p:spPr>
          <a:xfrm>
            <a:off x="449989" y="2755146"/>
            <a:ext cx="484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D92DD9-FB65-633E-A383-CB8E27D92E9E}"/>
              </a:ext>
            </a:extLst>
          </p:cNvPr>
          <p:cNvSpPr txBox="1"/>
          <p:nvPr/>
        </p:nvSpPr>
        <p:spPr>
          <a:xfrm>
            <a:off x="449989" y="3230634"/>
            <a:ext cx="646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D31D94A-E6CE-98DD-E744-27FD7459C62E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72444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hasSerialNum': 1}">
                <a:extLst>
                  <a:ext uri="{FF2B5EF4-FFF2-40B4-BE49-F238E27FC236}">
                    <a16:creationId xmlns:a16="http://schemas.microsoft.com/office/drawing/2014/main" id="{BD31D94A-E6CE-98DD-E744-27FD7459C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7244462" cy="765061"/>
              </a:xfrm>
              <a:prstGeom prst="rect">
                <a:avLst/>
              </a:prstGeom>
              <a:blipFill>
                <a:blip r:embed="rId4"/>
                <a:stretch>
                  <a:fillRect l="-1347" r="-126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663E680-A7C7-07A5-E889-0525C3E80AAA}"/>
              </a:ext>
            </a:extLst>
          </p:cNvPr>
          <p:cNvSpPr txBox="1"/>
          <p:nvPr/>
        </p:nvSpPr>
        <p:spPr>
          <a:xfrm>
            <a:off x="449989" y="4377571"/>
            <a:ext cx="4531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98" name="yt_shape_11798"/>
              <p:cNvSpPr txBox="1"/>
              <p:nvPr/>
            </p:nvSpPr>
            <p:spPr>
              <a:xfrm>
                <a:off x="540119" y="900000"/>
                <a:ext cx="11492915" cy="43830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68°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71aef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68°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34°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56°.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98" name="yt_shape_11798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83059"/>
              </a:xfrm>
              <a:prstGeom prst="rect">
                <a:avLst/>
              </a:prstGeom>
              <a:blipFill>
                <a:blip r:embed="rId2"/>
                <a:stretch>
                  <a:fillRect l="-1645" t="-1252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01" name="yt_image_11801" title="H_118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8952" y="1531667"/>
            <a:ext cx="1573047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525201-A645-29CA-1EDC-BF530FDAF514}"/>
              </a:ext>
            </a:extLst>
          </p:cNvPr>
          <p:cNvSpPr txBox="1"/>
          <p:nvPr/>
        </p:nvSpPr>
        <p:spPr>
          <a:xfrm>
            <a:off x="450108" y="1328682"/>
            <a:ext cx="909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0E68E8-74F8-82B9-A7ED-07582A3ADCA1}"/>
              </a:ext>
            </a:extLst>
          </p:cNvPr>
          <p:cNvSpPr txBox="1"/>
          <p:nvPr/>
        </p:nvSpPr>
        <p:spPr>
          <a:xfrm>
            <a:off x="450108" y="1804170"/>
            <a:ext cx="555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51B7CE-39E7-A347-EA25-29A404B523E3}"/>
                  </a:ext>
                </a:extLst>
              </p:cNvPr>
              <p:cNvSpPr txBox="1"/>
              <p:nvPr/>
            </p:nvSpPr>
            <p:spPr>
              <a:xfrm>
                <a:off x="451392" y="2779637"/>
                <a:ext cx="111750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</a:endParaRPr>
              </a:p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71aef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A51B7CE-39E7-A347-EA25-29A404B523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92" y="2779637"/>
                <a:ext cx="11175047" cy="765061"/>
              </a:xfrm>
              <a:prstGeom prst="rect">
                <a:avLst/>
              </a:prstGeom>
              <a:blipFill>
                <a:blip r:embed="rId4"/>
                <a:stretch>
                  <a:fillRect l="-818" t="-74400" b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1803DE1-D845-9CEA-FBC2-A98459330A35}"/>
              </a:ext>
            </a:extLst>
          </p:cNvPr>
          <p:cNvSpPr txBox="1"/>
          <p:nvPr/>
        </p:nvSpPr>
        <p:spPr>
          <a:xfrm>
            <a:off x="450108" y="3602733"/>
            <a:ext cx="670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40B1094-77BA-4526-5224-A418B6E211AC}"/>
                  </a:ext>
                </a:extLst>
              </p:cNvPr>
              <p:cNvSpPr txBox="1"/>
              <p:nvPr/>
            </p:nvSpPr>
            <p:spPr>
              <a:xfrm>
                <a:off x="450108" y="4078221"/>
                <a:ext cx="55188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40B1094-77BA-4526-5224-A418B6E211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78221"/>
                <a:ext cx="5518848" cy="765061"/>
              </a:xfrm>
              <a:prstGeom prst="rect">
                <a:avLst/>
              </a:prstGeom>
              <a:blipFill>
                <a:blip r:embed="rId5"/>
                <a:stretch>
                  <a:fillRect l="-1768" r="-44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5D528DE-7A24-2E53-F55C-43F9E544884C}"/>
              </a:ext>
            </a:extLst>
          </p:cNvPr>
          <p:cNvSpPr txBox="1"/>
          <p:nvPr/>
        </p:nvSpPr>
        <p:spPr>
          <a:xfrm>
            <a:off x="450108" y="4749670"/>
            <a:ext cx="557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uiExpand="1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03" name="yt_shape_11803"/>
              <p:cNvSpPr txBox="1"/>
              <p:nvPr/>
            </p:nvSpPr>
            <p:spPr>
              <a:xfrm>
                <a:off x="540000" y="900000"/>
                <a:ext cx="6953827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根据以上计算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试写出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的数量关系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03" name="yt_shape_11803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53827" cy="1119024"/>
              </a:xfrm>
              <a:prstGeom prst="rect">
                <a:avLst/>
              </a:prstGeom>
              <a:blipFill>
                <a:blip r:embed="rId2"/>
                <a:stretch>
                  <a:fillRect l="-2719" t="-4918" r="-1754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06" name="yt_image_11806" title="H_118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8952" y="1531667"/>
            <a:ext cx="1573047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804EBA-F518-BCFA-0652-AB291025FDA6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1361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07804EBA-F518-BCFA-0652-AB291025F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136136" cy="726326"/>
              </a:xfrm>
              <a:prstGeom prst="rect">
                <a:avLst/>
              </a:prstGeom>
              <a:blipFill>
                <a:blip r:embed="rId4"/>
                <a:stretch>
                  <a:fillRect l="-2360" r="-59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8" name="yt_shape_11808"/>
          <p:cNvSpPr txBox="1"/>
          <p:nvPr/>
        </p:nvSpPr>
        <p:spPr>
          <a:xfrm>
            <a:off x="540000" y="900000"/>
            <a:ext cx="622125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一内角平分线与一外角平分线的夹角</a:t>
            </a:r>
          </a:p>
        </p:txBody>
      </p:sp>
      <p:sp>
        <p:nvSpPr>
          <p:cNvPr id="11809" name="yt_shape_11809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fb67,isEnd"/>
              </a:rPr>
              <a:t>的平分线相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依此类推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45f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810" name="yt_image_118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7496" y="3071732"/>
            <a:ext cx="236165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2929376">
            <a:extLst>
              <a:ext uri="{FF2B5EF4-FFF2-40B4-BE49-F238E27FC236}">
                <a16:creationId xmlns:a16="http://schemas.microsoft.com/office/drawing/2014/main" id="{4B8AC77D-F802-3555-BA3A-BC0F5F2363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D09A66-82EC-51D5-B221-04B701F3BCC2}"/>
              </a:ext>
            </a:extLst>
          </p:cNvPr>
          <p:cNvSpPr txBox="1"/>
          <p:nvPr/>
        </p:nvSpPr>
        <p:spPr>
          <a:xfrm>
            <a:off x="6468321" y="2299375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882</Words>
  <Application>Microsoft Office PowerPoint</Application>
  <PresentationFormat>宽屏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5" baseType="lpstr">
      <vt:lpstr>,isEnd</vt:lpstr>
      <vt:lpstr>_⨹_1_0237c,isEnd</vt:lpstr>
      <vt:lpstr>_⨹_1_045fc,isEnd</vt:lpstr>
      <vt:lpstr>_⨹_1_35b28</vt:lpstr>
      <vt:lpstr>_⨹_1_71aef</vt:lpstr>
      <vt:lpstr>_⨹_1_7b593,isEnd</vt:lpstr>
      <vt:lpstr>_⨹_1_97ac7,isEnd</vt:lpstr>
      <vt:lpstr>_⨹_1_b7493,isEnd</vt:lpstr>
      <vt:lpstr>_⨹_5_4fb67,isEnd</vt:lpstr>
      <vt:lpstr>_⨹_5_fbc04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2024-04-26T09:09:48Z</dcterms:created>
  <dcterms:modified xsi:type="dcterms:W3CDTF">2024-04-28T04:40:34Z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