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09" r:id="rId6"/>
    <p:sldId id="314" r:id="rId7"/>
    <p:sldId id="317" r:id="rId8"/>
    <p:sldId id="318" r:id="rId9"/>
    <p:sldId id="322" r:id="rId10"/>
    <p:sldId id="324" r:id="rId11"/>
    <p:sldId id="325" r:id="rId12"/>
    <p:sldId id="329" r:id="rId13"/>
    <p:sldId id="334" r:id="rId14"/>
    <p:sldId id="336" r:id="rId15"/>
    <p:sldId id="337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52" name="yt_image_112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54" name="yt_image_1125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1634529"/>
            <a:ext cx="5413579" cy="479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73E1DAF-BDE8-860D-9155-A86FC962BB6F}"/>
              </a:ext>
            </a:extLst>
          </p:cNvPr>
          <p:cNvSpPr/>
          <p:nvPr/>
        </p:nvSpPr>
        <p:spPr>
          <a:xfrm>
            <a:off x="4711034" y="2361495"/>
            <a:ext cx="172719" cy="13920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C7C4B64-0B20-691C-2596-CA883B6C7489}"/>
              </a:ext>
            </a:extLst>
          </p:cNvPr>
          <p:cNvSpPr/>
          <p:nvPr/>
        </p:nvSpPr>
        <p:spPr>
          <a:xfrm>
            <a:off x="4778059" y="2967301"/>
            <a:ext cx="110849" cy="180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B8E93C3-BFE3-42DF-2BD8-7A0C16F391C2}"/>
              </a:ext>
            </a:extLst>
          </p:cNvPr>
          <p:cNvSpPr/>
          <p:nvPr/>
        </p:nvSpPr>
        <p:spPr>
          <a:xfrm>
            <a:off x="4778059" y="3005969"/>
            <a:ext cx="110849" cy="1546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7DC180F-0948-369D-14A1-C7C666D2F4C7}"/>
              </a:ext>
            </a:extLst>
          </p:cNvPr>
          <p:cNvSpPr/>
          <p:nvPr/>
        </p:nvSpPr>
        <p:spPr>
          <a:xfrm>
            <a:off x="5577206" y="2920899"/>
            <a:ext cx="172719" cy="13920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41A27AD-D029-E789-D388-618DD298918C}"/>
              </a:ext>
            </a:extLst>
          </p:cNvPr>
          <p:cNvSpPr/>
          <p:nvPr/>
        </p:nvSpPr>
        <p:spPr>
          <a:xfrm>
            <a:off x="4182565" y="4684179"/>
            <a:ext cx="402152" cy="1469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73E1DAF-BDE8-860D-9155-A86FC962BB6F}"/>
              </a:ext>
            </a:extLst>
          </p:cNvPr>
          <p:cNvSpPr/>
          <p:nvPr/>
        </p:nvSpPr>
        <p:spPr>
          <a:xfrm>
            <a:off x="4074552" y="3919826"/>
            <a:ext cx="293255" cy="3012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73E1DAF-BDE8-860D-9155-A86FC962BB6F}"/>
              </a:ext>
            </a:extLst>
          </p:cNvPr>
          <p:cNvSpPr/>
          <p:nvPr/>
        </p:nvSpPr>
        <p:spPr>
          <a:xfrm>
            <a:off x="4633888" y="3919826"/>
            <a:ext cx="199595" cy="3012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3" grpId="0" animBg="1"/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2" name="yt_shape_11312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分式方程及应用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13" name="yt_shape_11313"/>
              <p:cNvSpPr txBox="1"/>
              <p:nvPr/>
            </p:nvSpPr>
            <p:spPr>
              <a:xfrm>
                <a:off x="540119" y="1395205"/>
                <a:ext cx="11492915" cy="22932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哈尔滨市中考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端午节那天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某早餐店的粽子打九折出售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小红的妈妈去该店买粽子花了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755a,isEnd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比平时多买了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求平时每个粽子卖多少元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设平时每个粽子卖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77f2,isEnd"/>
                  </a:rPr>
                  <a:t>可列方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13" name="yt_shape_113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2293256"/>
              </a:xfrm>
              <a:prstGeom prst="rect">
                <a:avLst/>
              </a:prstGeom>
              <a:blipFill>
                <a:blip r:embed="rId2"/>
                <a:stretch>
                  <a:fillRect l="-1645" b="-3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71981" title="H_25.973701">
            <a:extLst>
              <a:ext uri="{FF2B5EF4-FFF2-40B4-BE49-F238E27FC236}">
                <a16:creationId xmlns:a16="http://schemas.microsoft.com/office/drawing/2014/main" id="{B7E3B39D-77A1-6C9C-5CDD-89B5AD2459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ADE0EA-8D00-537E-D2D7-F888F33F5407}"/>
              </a:ext>
            </a:extLst>
          </p:cNvPr>
          <p:cNvSpPr txBox="1"/>
          <p:nvPr/>
        </p:nvSpPr>
        <p:spPr>
          <a:xfrm>
            <a:off x="6702509" y="1348399"/>
            <a:ext cx="1124649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DEB8BF-5B2B-6569-DF62-027D0E7808C2}"/>
                  </a:ext>
                </a:extLst>
              </p:cNvPr>
              <p:cNvSpPr txBox="1"/>
              <p:nvPr/>
            </p:nvSpPr>
            <p:spPr>
              <a:xfrm>
                <a:off x="1415480" y="2834307"/>
                <a:ext cx="2111693" cy="7387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DEB8BF-5B2B-6569-DF62-027D0E7808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5480" y="2834307"/>
                <a:ext cx="2111693" cy="738709"/>
              </a:xfrm>
              <a:prstGeom prst="rect">
                <a:avLst/>
              </a:prstGeom>
              <a:blipFill>
                <a:blip r:embed="rId4"/>
                <a:stretch>
                  <a:fillRect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8" name="yt_shape_11318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17" name="yt_image_1131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20" name="yt_shape_11320"/>
              <p:cNvSpPr txBox="1"/>
              <p:nvPr/>
            </p:nvSpPr>
            <p:spPr>
              <a:xfrm>
                <a:off x="540000" y="1482165"/>
                <a:ext cx="9768956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的分式方程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有正整数解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320" name="yt_shape_11320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768956" cy="642292"/>
              </a:xfrm>
              <a:prstGeom prst="rect">
                <a:avLst/>
              </a:prstGeom>
              <a:blipFill>
                <a:blip r:embed="rId3"/>
                <a:stretch>
                  <a:fillRect l="-1935" r="-93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22" name="yt_table_1132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246235"/>
              </p:ext>
            </p:extLst>
          </p:nvPr>
        </p:nvGraphicFramePr>
        <p:xfrm>
          <a:off x="540047" y="2175245"/>
          <a:ext cx="8114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324" name="yt_shape_11324"/>
              <p:cNvSpPr txBox="1"/>
              <p:nvPr/>
            </p:nvSpPr>
            <p:spPr>
              <a:xfrm>
                <a:off x="540119" y="2701416"/>
                <a:ext cx="11492915" cy="18203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5039,H:50.1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5039,H:50.1,isEnd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324" name="yt_shape_113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01416"/>
                <a:ext cx="11492915" cy="1820307"/>
              </a:xfrm>
              <a:prstGeom prst="rect">
                <a:avLst/>
              </a:prstGeom>
              <a:blipFill>
                <a:blip r:embed="rId4"/>
                <a:stretch>
                  <a:fillRect l="-1645" b="-9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A845044-E29C-F043-3504-767DF0FCB319}"/>
              </a:ext>
            </a:extLst>
          </p:cNvPr>
          <p:cNvSpPr txBox="1"/>
          <p:nvPr/>
        </p:nvSpPr>
        <p:spPr>
          <a:xfrm>
            <a:off x="9294206" y="1435359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00FE74-B27C-F9B2-A4AB-940B33FAD376}"/>
              </a:ext>
            </a:extLst>
          </p:cNvPr>
          <p:cNvSpPr txBox="1"/>
          <p:nvPr/>
        </p:nvSpPr>
        <p:spPr>
          <a:xfrm>
            <a:off x="5875040" y="2654610"/>
            <a:ext cx="942086" cy="83567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9010F2-41B8-980D-EAD8-F328B128C200}"/>
              </a:ext>
            </a:extLst>
          </p:cNvPr>
          <p:cNvSpPr txBox="1"/>
          <p:nvPr/>
        </p:nvSpPr>
        <p:spPr>
          <a:xfrm>
            <a:off x="9694954" y="3576966"/>
            <a:ext cx="1573912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f5944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325F72-8447-ED13-D02D-D9F495C9DAD2}"/>
              </a:ext>
            </a:extLst>
          </p:cNvPr>
          <p:cNvSpPr txBox="1"/>
          <p:nvPr/>
        </p:nvSpPr>
        <p:spPr>
          <a:xfrm>
            <a:off x="450108" y="40329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9" name="yt_shape_11329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28" name="yt_image_1132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31" name="yt_shape_11331"/>
              <p:cNvSpPr txBox="1"/>
              <p:nvPr/>
            </p:nvSpPr>
            <p:spPr>
              <a:xfrm>
                <a:off x="540119" y="1431377"/>
                <a:ext cx="11492915" cy="51714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广安市中考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4e6d"/>
                  </a:rPr>
                  <a:t>中选择一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个适合的数作为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的值代入求值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的值只能选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331" name="yt_shape_11331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171480"/>
              </a:xfrm>
              <a:prstGeom prst="rect">
                <a:avLst/>
              </a:prstGeom>
              <a:blipFill>
                <a:blip r:embed="rId3"/>
                <a:stretch>
                  <a:fillRect l="-1645" b="-2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9D44C5-E536-E631-B7DE-4A2AC1A2C6B5}"/>
                  </a:ext>
                </a:extLst>
              </p:cNvPr>
              <p:cNvSpPr txBox="1"/>
              <p:nvPr/>
            </p:nvSpPr>
            <p:spPr>
              <a:xfrm>
                <a:off x="450108" y="2601676"/>
                <a:ext cx="5154993" cy="9300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2, 'hasSerialNum': 1}">
                <a:extLst>
                  <a:ext uri="{FF2B5EF4-FFF2-40B4-BE49-F238E27FC236}">
                    <a16:creationId xmlns:a16="http://schemas.microsoft.com/office/drawing/2014/main" id="{469D44C5-E536-E631-B7DE-4A2AC1A2C6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01676"/>
                <a:ext cx="5154993" cy="930034"/>
              </a:xfrm>
              <a:prstGeom prst="rect">
                <a:avLst/>
              </a:prstGeom>
              <a:blipFill>
                <a:blip r:embed="rId4"/>
                <a:stretch>
                  <a:fillRect l="-1893" b="-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61B8AD-0D8B-4B60-3CA9-35F7CE6E16A0}"/>
                  </a:ext>
                </a:extLst>
              </p:cNvPr>
              <p:cNvSpPr txBox="1"/>
              <p:nvPr/>
            </p:nvSpPr>
            <p:spPr>
              <a:xfrm>
                <a:off x="1688227" y="3435853"/>
                <a:ext cx="1633475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61B8AD-0D8B-4B60-3CA9-35F7CE6E16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8227" y="3435853"/>
                <a:ext cx="1633475" cy="835228"/>
              </a:xfrm>
              <a:prstGeom prst="rect">
                <a:avLst/>
              </a:prstGeom>
              <a:blipFill>
                <a:blip r:embed="rId5"/>
                <a:stretch>
                  <a:fillRect l="-5970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79BD6E1-BCB7-A33D-EF53-3C54D6775489}"/>
              </a:ext>
            </a:extLst>
          </p:cNvPr>
          <p:cNvSpPr txBox="1"/>
          <p:nvPr/>
        </p:nvSpPr>
        <p:spPr>
          <a:xfrm>
            <a:off x="1688227" y="4177469"/>
            <a:ext cx="79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ABB810-46A6-C01D-6BFF-04541966C497}"/>
              </a:ext>
            </a:extLst>
          </p:cNvPr>
          <p:cNvSpPr txBox="1"/>
          <p:nvPr/>
        </p:nvSpPr>
        <p:spPr>
          <a:xfrm>
            <a:off x="450108" y="4655202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1129B3-BCF9-989E-5CB5-05020B3B5339}"/>
              </a:ext>
            </a:extLst>
          </p:cNvPr>
          <p:cNvSpPr txBox="1"/>
          <p:nvPr/>
        </p:nvSpPr>
        <p:spPr>
          <a:xfrm>
            <a:off x="497733" y="5130690"/>
            <a:ext cx="2801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的值只能选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E75D1F-2168-F9AC-A1D6-4E0E3F81E433}"/>
              </a:ext>
            </a:extLst>
          </p:cNvPr>
          <p:cNvSpPr txBox="1"/>
          <p:nvPr/>
        </p:nvSpPr>
        <p:spPr>
          <a:xfrm>
            <a:off x="450108" y="5606178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D39C5B-27C6-55C1-8104-A543F3604715}"/>
              </a:ext>
            </a:extLst>
          </p:cNvPr>
          <p:cNvSpPr txBox="1"/>
          <p:nvPr/>
        </p:nvSpPr>
        <p:spPr>
          <a:xfrm>
            <a:off x="450108" y="6081666"/>
            <a:ext cx="2924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5" name="yt_shape_11335"/>
              <p:cNvSpPr txBox="1"/>
              <p:nvPr/>
            </p:nvSpPr>
            <p:spPr>
              <a:xfrm>
                <a:off x="540119" y="900000"/>
                <a:ext cx="11492915" cy="39937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某工程队修建一条长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的道路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采用新的施工方式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工效提升了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5837"/>
                  </a:rPr>
                  <a:t>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天完成任务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这个工程队原计划每天修建道路多少米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设原计划每天修建道路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答：原计划每天修建道路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5" name="yt_shape_11335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93722"/>
              </a:xfrm>
              <a:prstGeom prst="rect">
                <a:avLst/>
              </a:prstGeom>
              <a:blipFill>
                <a:blip r:embed="rId2"/>
                <a:stretch>
                  <a:fillRect l="-1645" t="-1374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1E21A7-6C76-1ADA-B873-60738A7C102E}"/>
              </a:ext>
            </a:extLst>
          </p:cNvPr>
          <p:cNvSpPr txBox="1"/>
          <p:nvPr/>
        </p:nvSpPr>
        <p:spPr>
          <a:xfrm>
            <a:off x="450108" y="2279658"/>
            <a:ext cx="521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设原计划每天修建道路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6DA2F0-F507-C7E1-973D-4ADF282DDC00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066286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hasSerialNum': 1}">
                <a:extLst>
                  <a:ext uri="{FF2B5EF4-FFF2-40B4-BE49-F238E27FC236}">
                    <a16:creationId xmlns:a16="http://schemas.microsoft.com/office/drawing/2014/main" id="{606DA2F0-F507-C7E1-973D-4ADF282DDC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066286" cy="771411"/>
              </a:xfrm>
              <a:prstGeom prst="rect">
                <a:avLst/>
              </a:prstGeom>
              <a:blipFill>
                <a:blip r:embed="rId3"/>
                <a:stretch>
                  <a:fillRect l="-2399" r="-2249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B015AB0-9C22-82AD-1B27-C590E5F4117E}"/>
              </a:ext>
            </a:extLst>
          </p:cNvPr>
          <p:cNvSpPr txBox="1"/>
          <p:nvPr/>
        </p:nvSpPr>
        <p:spPr>
          <a:xfrm>
            <a:off x="450108" y="3432945"/>
            <a:ext cx="1858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31FC75-4A85-AED3-9F5D-2555286BC8CE}"/>
              </a:ext>
            </a:extLst>
          </p:cNvPr>
          <p:cNvSpPr txBox="1"/>
          <p:nvPr/>
        </p:nvSpPr>
        <p:spPr>
          <a:xfrm>
            <a:off x="450108" y="3908433"/>
            <a:ext cx="612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5284D3-AEDB-8F99-6EC2-C6074B8CC200}"/>
              </a:ext>
            </a:extLst>
          </p:cNvPr>
          <p:cNvSpPr txBox="1"/>
          <p:nvPr/>
        </p:nvSpPr>
        <p:spPr>
          <a:xfrm>
            <a:off x="450108" y="4383921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答：原计划每天修建道路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9" name="yt_shape_11339"/>
              <p:cNvSpPr txBox="1"/>
              <p:nvPr/>
            </p:nvSpPr>
            <p:spPr>
              <a:xfrm>
                <a:off x="540119" y="900000"/>
                <a:ext cx="11492915" cy="35979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在这项工程中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如果工程队提前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fec57"/>
                  </a:rPr>
                  <a:t>那么实际平均每天修建道路的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工效比原计划增加百分之几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设实际平均每天修建道路的工效比原计划增加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答：实际平均每天修建道路的工效比原计划增加百分之二十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9" name="yt_shape_11339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97908"/>
              </a:xfrm>
              <a:prstGeom prst="rect">
                <a:avLst/>
              </a:prstGeom>
              <a:blipFill>
                <a:blip r:embed="rId2"/>
                <a:stretch>
                  <a:fillRect l="-1645" t="-1525" b="-42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0445F50-51A4-0279-D6F8-60757B8724D0}"/>
              </a:ext>
            </a:extLst>
          </p:cNvPr>
          <p:cNvSpPr txBox="1"/>
          <p:nvPr/>
        </p:nvSpPr>
        <p:spPr>
          <a:xfrm>
            <a:off x="450108" y="1804170"/>
            <a:ext cx="10087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设实际平均每天修建道路的工效比原计划增加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CE9733-22B4-BED9-AAE2-89A45EA36C74}"/>
                  </a:ext>
                </a:extLst>
              </p:cNvPr>
              <p:cNvSpPr txBox="1"/>
              <p:nvPr/>
            </p:nvSpPr>
            <p:spPr>
              <a:xfrm>
                <a:off x="497733" y="2279658"/>
                <a:ext cx="3143949" cy="854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根据题意，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%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CE9733-22B4-BED9-AAE2-89A45EA36C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279658"/>
                <a:ext cx="3143949" cy="854914"/>
              </a:xfrm>
              <a:prstGeom prst="rect">
                <a:avLst/>
              </a:prstGeom>
              <a:blipFill>
                <a:blip r:embed="rId3"/>
                <a:stretch>
                  <a:fillRect l="-3107" r="-61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2289D29-2238-E9E6-CA00-0B984EE9D268}"/>
              </a:ext>
            </a:extLst>
          </p:cNvPr>
          <p:cNvSpPr txBox="1"/>
          <p:nvPr/>
        </p:nvSpPr>
        <p:spPr>
          <a:xfrm>
            <a:off x="450108" y="3040960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9F910D-A91B-4105-6BC4-6BC425C8907F}"/>
              </a:ext>
            </a:extLst>
          </p:cNvPr>
          <p:cNvSpPr txBox="1"/>
          <p:nvPr/>
        </p:nvSpPr>
        <p:spPr>
          <a:xfrm>
            <a:off x="450108" y="3516448"/>
            <a:ext cx="597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B78339-ACBC-1B04-30F6-22F2F93CF53F}"/>
              </a:ext>
            </a:extLst>
          </p:cNvPr>
          <p:cNvSpPr txBox="1"/>
          <p:nvPr/>
        </p:nvSpPr>
        <p:spPr>
          <a:xfrm>
            <a:off x="450108" y="3991936"/>
            <a:ext cx="81810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答：实际平均每天修建道路的工效比原计划增加百分之二十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7" name="yt_shape_11257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56" name="yt_image_11256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59" name="yt_shape_11259"/>
          <p:cNvSpPr txBox="1"/>
          <p:nvPr/>
        </p:nvSpPr>
        <p:spPr>
          <a:xfrm>
            <a:off x="540000" y="1482165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分式的有关概念及基本性质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60" name="yt_shape_11260"/>
              <p:cNvSpPr txBox="1"/>
              <p:nvPr/>
            </p:nvSpPr>
            <p:spPr>
              <a:xfrm>
                <a:off x="540119" y="1977370"/>
                <a:ext cx="11492915" cy="11800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a91cb"/>
                  </a:rPr>
                  <a:t>其中分式的个数是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260" name="yt_shape_1126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7370"/>
                <a:ext cx="11492915" cy="1180067"/>
              </a:xfrm>
              <a:prstGeom prst="rect">
                <a:avLst/>
              </a:prstGeom>
              <a:blipFill>
                <a:blip r:embed="rId3"/>
                <a:stretch>
                  <a:fillRect l="-1645" b="-15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62" name="yt_table_112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962931"/>
              </p:ext>
            </p:extLst>
          </p:nvPr>
        </p:nvGraphicFramePr>
        <p:xfrm>
          <a:off x="540047" y="320822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64" name="yt_shape_11264"/>
              <p:cNvSpPr txBox="1"/>
              <p:nvPr/>
            </p:nvSpPr>
            <p:spPr>
              <a:xfrm>
                <a:off x="540000" y="3734396"/>
                <a:ext cx="8216608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隆回县期末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264" name="yt_shape_1126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4396"/>
                <a:ext cx="8216608" cy="642292"/>
              </a:xfrm>
              <a:prstGeom prst="rect">
                <a:avLst/>
              </a:prstGeom>
              <a:blipFill>
                <a:blip r:embed="rId4"/>
                <a:stretch>
                  <a:fillRect l="-2301" r="-133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66" name="yt_table_112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148580"/>
              </p:ext>
            </p:extLst>
          </p:nvPr>
        </p:nvGraphicFramePr>
        <p:xfrm>
          <a:off x="540047" y="4427476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</a:tbl>
          </a:graphicData>
        </a:graphic>
      </p:graphicFrame>
      <p:pic>
        <p:nvPicPr>
          <p:cNvPr id="3" name="yt_shape_1714122871748" title="H_25.973701">
            <a:extLst>
              <a:ext uri="{FF2B5EF4-FFF2-40B4-BE49-F238E27FC236}">
                <a16:creationId xmlns:a16="http://schemas.microsoft.com/office/drawing/2014/main" id="{528CBAB3-CB2D-018B-13F1-3F37AE7AA8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5843BA-A498-21EE-2E0B-DBDB4ABEB1BA}"/>
              </a:ext>
            </a:extLst>
          </p:cNvPr>
          <p:cNvSpPr txBox="1"/>
          <p:nvPr/>
        </p:nvSpPr>
        <p:spPr>
          <a:xfrm>
            <a:off x="1059708" y="2674848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BC8ABF-9395-C5CC-7DA8-877BAA803051}"/>
              </a:ext>
            </a:extLst>
          </p:cNvPr>
          <p:cNvSpPr txBox="1"/>
          <p:nvPr/>
        </p:nvSpPr>
        <p:spPr>
          <a:xfrm>
            <a:off x="7756871" y="3687590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yt_shape_11268"/>
          <p:cNvSpPr txBox="1"/>
          <p:nvPr/>
        </p:nvSpPr>
        <p:spPr>
          <a:xfrm>
            <a:off x="540000" y="900000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下列分式中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是最简分式的是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69" name="yt_table_11269" title="H_116.3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8753578"/>
                  </p:ext>
                </p:extLst>
              </p:nvPr>
            </p:nvGraphicFramePr>
            <p:xfrm>
              <a:off x="540047" y="1379303"/>
              <a:ext cx="5789549" cy="1537082"/>
            </p:xfrm>
            <a:graphic>
              <a:graphicData uri="http://schemas.openxmlformats.org/drawingml/2006/table">
                <a:tbl>
                  <a:tblPr/>
                  <a:tblGrid>
                    <a:gridCol w="4157980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  <a:gridCol w="1631569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269" name="yt_table_11269" descr="{&quot;rangeId&quot;:5,&quot;type&quot;:&quot;Option&quot;}" title="H_116.3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8753578"/>
                  </p:ext>
                </p:extLst>
              </p:nvPr>
            </p:nvGraphicFramePr>
            <p:xfrm>
              <a:off x="540047" y="1379303"/>
              <a:ext cx="5789549" cy="1477709"/>
            </p:xfrm>
            <a:graphic>
              <a:graphicData uri="http://schemas.openxmlformats.org/drawingml/2006/table">
                <a:tbl>
                  <a:tblPr/>
                  <a:tblGrid>
                    <a:gridCol w="4157980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  <a:gridCol w="1631569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</a:tblGrid>
                  <a:tr h="7496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39239" b="-1089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54851" b="-1089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2"/>
                      </a:ext>
                    </a:extLst>
                  </a:tr>
                  <a:tr h="7280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500" r="-39239" b="-1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54851" t="-102500" b="-1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70" name="yt_shape_11270"/>
              <p:cNvSpPr txBox="1"/>
              <p:nvPr/>
            </p:nvSpPr>
            <p:spPr>
              <a:xfrm>
                <a:off x="540119" y="2907474"/>
                <a:ext cx="11492915" cy="11637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长沙明德中学单元卷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若式子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都扩大为原来的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b04db"/>
                  </a:rPr>
                  <a:t>则分式的值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270" name="yt_shape_1127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07474"/>
                <a:ext cx="11492915" cy="1163717"/>
              </a:xfrm>
              <a:prstGeom prst="rect">
                <a:avLst/>
              </a:prstGeom>
              <a:blipFill>
                <a:blip r:embed="rId3"/>
                <a:stretch>
                  <a:fillRect l="-1645" b="-15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72" name="yt_table_11272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7160001"/>
                  </p:ext>
                </p:extLst>
              </p:nvPr>
            </p:nvGraphicFramePr>
            <p:xfrm>
              <a:off x="540047" y="4121979"/>
              <a:ext cx="7383780" cy="1146937"/>
            </p:xfrm>
            <a:graphic>
              <a:graphicData uri="http://schemas.openxmlformats.org/drawingml/2006/table">
                <a:tbl>
                  <a:tblPr/>
                  <a:tblGrid>
                    <a:gridCol w="4157980">
                      <a:extLst>
                        <a:ext uri="{9D8B030D-6E8A-4147-A177-3AD203B41FA5}">
                          <a16:colId xmlns:a16="http://schemas.microsoft.com/office/drawing/2014/main" val="10329"/>
                        </a:ext>
                      </a:extLst>
                    </a:gridCol>
                    <a:gridCol w="3225800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缩小为原来的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272" name="yt_table_11272" descr="{&quot;rangeId&quot;:6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7160001"/>
                  </p:ext>
                </p:extLst>
              </p:nvPr>
            </p:nvGraphicFramePr>
            <p:xfrm>
              <a:off x="540047" y="4121979"/>
              <a:ext cx="7383780" cy="1057085"/>
            </p:xfrm>
            <a:graphic>
              <a:graphicData uri="http://schemas.openxmlformats.org/drawingml/2006/table">
                <a:tbl>
                  <a:tblPr/>
                  <a:tblGrid>
                    <a:gridCol w="4157980">
                      <a:extLst>
                        <a:ext uri="{9D8B030D-6E8A-4147-A177-3AD203B41FA5}">
                          <a16:colId xmlns:a16="http://schemas.microsoft.com/office/drawing/2014/main" val="10329"/>
                        </a:ext>
                      </a:extLst>
                    </a:gridCol>
                    <a:gridCol w="3225800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9112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1984FFD-27FF-6F12-3033-F254D673B496}"/>
              </a:ext>
            </a:extLst>
          </p:cNvPr>
          <p:cNvSpPr txBox="1"/>
          <p:nvPr/>
        </p:nvSpPr>
        <p:spPr>
          <a:xfrm>
            <a:off x="5326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12137A-A44D-8EA4-187E-52EBD1736630}"/>
              </a:ext>
            </a:extLst>
          </p:cNvPr>
          <p:cNvSpPr txBox="1"/>
          <p:nvPr/>
        </p:nvSpPr>
        <p:spPr>
          <a:xfrm>
            <a:off x="1059708" y="3588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73" name="yt_shape_11273"/>
              <p:cNvSpPr txBox="1"/>
              <p:nvPr/>
            </p:nvSpPr>
            <p:spPr>
              <a:xfrm>
                <a:off x="540000" y="900000"/>
                <a:ext cx="10107190" cy="41020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益阳赫山区期末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分式的值不存在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的值为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若分式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在括号里填入适当的整式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使等式成立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E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　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　）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　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73" name="yt_shape_112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07190" cy="4102020"/>
              </a:xfrm>
              <a:prstGeom prst="rect">
                <a:avLst/>
              </a:prstGeom>
              <a:blipFill>
                <a:blip r:embed="rId2"/>
                <a:stretch>
                  <a:fillRect l="-1870" r="-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C25D614-8CE3-7F30-B1DC-2FEB5419082C}"/>
              </a:ext>
            </a:extLst>
          </p:cNvPr>
          <p:cNvSpPr txBox="1"/>
          <p:nvPr/>
        </p:nvSpPr>
        <p:spPr>
          <a:xfrm>
            <a:off x="754789" y="15272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06CC27-F676-9C32-50D6-2FD8E2689871}"/>
              </a:ext>
            </a:extLst>
          </p:cNvPr>
          <p:cNvSpPr txBox="1"/>
          <p:nvPr/>
        </p:nvSpPr>
        <p:spPr>
          <a:xfrm>
            <a:off x="5930865" y="2002735"/>
            <a:ext cx="942086" cy="9261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2634C06-52D7-CE23-D3CD-67913D9F47C2}"/>
                  </a:ext>
                </a:extLst>
              </p:cNvPr>
              <p:cNvSpPr txBox="1"/>
              <p:nvPr/>
            </p:nvSpPr>
            <p:spPr>
              <a:xfrm>
                <a:off x="2853083" y="3497017"/>
                <a:ext cx="319786" cy="360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𝑎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, 'pageBreak': True}">
                <a:extLst>
                  <a:ext uri="{FF2B5EF4-FFF2-40B4-BE49-F238E27FC236}">
                    <a16:creationId xmlns:a16="http://schemas.microsoft.com/office/drawing/2014/main" id="{52634C06-52D7-CE23-D3CD-67913D9F47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3083" y="3497017"/>
                <a:ext cx="319786" cy="36069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7B8158A-1EB2-105D-F2B9-E067B5292E28}"/>
                  </a:ext>
                </a:extLst>
              </p:cNvPr>
              <p:cNvSpPr txBox="1"/>
              <p:nvPr/>
            </p:nvSpPr>
            <p:spPr>
              <a:xfrm>
                <a:off x="2998181" y="3534545"/>
                <a:ext cx="289624" cy="204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, 'pageBreak': True}">
                <a:extLst>
                  <a:ext uri="{FF2B5EF4-FFF2-40B4-BE49-F238E27FC236}">
                    <a16:creationId xmlns:a16="http://schemas.microsoft.com/office/drawing/2014/main" id="{27B8158A-1EB2-105D-F2B9-E067B5292E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8181" y="3534545"/>
                <a:ext cx="289624" cy="204229"/>
              </a:xfrm>
              <a:prstGeom prst="rect">
                <a:avLst/>
              </a:prstGeom>
              <a:blipFill>
                <a:blip r:embed="rId4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C5F34FD-DA52-AEF1-A51A-B9042234F07F}"/>
                  </a:ext>
                </a:extLst>
              </p:cNvPr>
              <p:cNvSpPr txBox="1"/>
              <p:nvPr/>
            </p:nvSpPr>
            <p:spPr>
              <a:xfrm>
                <a:off x="3116926" y="3493143"/>
                <a:ext cx="757935" cy="3645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＋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𝑎𝑏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hasSerialNum': 1, 'pageBreak': True}">
                <a:extLst>
                  <a:ext uri="{FF2B5EF4-FFF2-40B4-BE49-F238E27FC236}">
                    <a16:creationId xmlns:a16="http://schemas.microsoft.com/office/drawing/2014/main" id="{4C5F34FD-DA52-AEF1-A51A-B9042234F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6926" y="3493143"/>
                <a:ext cx="757935" cy="36456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40A895C-F0BE-802D-3D1A-6BCA1336F413}"/>
                  </a:ext>
                </a:extLst>
              </p:cNvPr>
              <p:cNvSpPr txBox="1"/>
              <p:nvPr/>
            </p:nvSpPr>
            <p:spPr>
              <a:xfrm>
                <a:off x="3113306" y="4644652"/>
                <a:ext cx="311849" cy="3645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𝑥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7, 'hasSerialNum': 1, 'pageBreak': True}">
                <a:extLst>
                  <a:ext uri="{FF2B5EF4-FFF2-40B4-BE49-F238E27FC236}">
                    <a16:creationId xmlns:a16="http://schemas.microsoft.com/office/drawing/2014/main" id="{540A895C-F0BE-802D-3D1A-6BCA1336F4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3306" y="4644652"/>
                <a:ext cx="311849" cy="36450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3" name="yt_shape_11283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整数指数幂</a:t>
            </a:r>
          </a:p>
        </p:txBody>
      </p:sp>
      <p:sp>
        <p:nvSpPr>
          <p:cNvPr id="11284" name="yt_shape_11284"/>
          <p:cNvSpPr txBox="1"/>
          <p:nvPr/>
        </p:nvSpPr>
        <p:spPr>
          <a:xfrm>
            <a:off x="540000" y="1395205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85" name="yt_table_11285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2313194"/>
                  </p:ext>
                </p:extLst>
              </p:nvPr>
            </p:nvGraphicFramePr>
            <p:xfrm>
              <a:off x="540047" y="1874508"/>
              <a:ext cx="6596381" cy="1348868"/>
            </p:xfrm>
            <a:graphic>
              <a:graphicData uri="http://schemas.openxmlformats.org/drawingml/2006/table">
                <a:tbl>
                  <a:tblPr/>
                  <a:tblGrid>
                    <a:gridCol w="4248468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  <a:gridCol w="2347913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56.7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285" name="yt_table_11285" descr="{&quot;rangeId&quot;:10,&quot;type&quot;:&quot;Option&quot;}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2313194"/>
                  </p:ext>
                </p:extLst>
              </p:nvPr>
            </p:nvGraphicFramePr>
            <p:xfrm>
              <a:off x="540047" y="1874508"/>
              <a:ext cx="6596381" cy="1271144"/>
            </p:xfrm>
            <a:graphic>
              <a:graphicData uri="http://schemas.openxmlformats.org/drawingml/2006/table">
                <a:tbl>
                  <a:tblPr/>
                  <a:tblGrid>
                    <a:gridCol w="4248468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  <a:gridCol w="2347913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56.7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1299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55158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1299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86" name="yt_shape_11286"/>
          <p:cNvSpPr txBox="1"/>
          <p:nvPr/>
        </p:nvSpPr>
        <p:spPr>
          <a:xfrm>
            <a:off x="540119" y="319615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郴州市中考改编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北斗卫星导航系统可提供高精度的授时服务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3976"/>
              </a:rPr>
              <a:t>授时精度可达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纳秒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1000000000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纳秒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纳秒为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7" name="yt_table_112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446315"/>
              </p:ext>
            </p:extLst>
          </p:nvPr>
        </p:nvGraphicFramePr>
        <p:xfrm>
          <a:off x="540047" y="4155594"/>
          <a:ext cx="6805931" cy="950976"/>
        </p:xfrm>
        <a:graphic>
          <a:graphicData uri="http://schemas.openxmlformats.org/drawingml/2006/table">
            <a:tbl>
              <a:tblPr/>
              <a:tblGrid>
                <a:gridCol w="4248468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</a:tbl>
          </a:graphicData>
        </a:graphic>
      </p:graphicFrame>
      <p:pic>
        <p:nvPicPr>
          <p:cNvPr id="3" name="yt_shape_1714122871828" title="H_25.973701">
            <a:extLst>
              <a:ext uri="{FF2B5EF4-FFF2-40B4-BE49-F238E27FC236}">
                <a16:creationId xmlns:a16="http://schemas.microsoft.com/office/drawing/2014/main" id="{F33EBD54-75DE-3EFD-46CF-D46818D94E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B64A99-1871-F627-1804-B2BB9A6DD21D}"/>
              </a:ext>
            </a:extLst>
          </p:cNvPr>
          <p:cNvSpPr txBox="1"/>
          <p:nvPr/>
        </p:nvSpPr>
        <p:spPr>
          <a:xfrm>
            <a:off x="38027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25BF68-1D96-9AFF-BE88-F1981793C84D}"/>
              </a:ext>
            </a:extLst>
          </p:cNvPr>
          <p:cNvSpPr txBox="1"/>
          <p:nvPr/>
        </p:nvSpPr>
        <p:spPr>
          <a:xfrm>
            <a:off x="9136907" y="36248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9" name="yt_shape_11289"/>
              <p:cNvSpPr txBox="1"/>
              <p:nvPr/>
            </p:nvSpPr>
            <p:spPr>
              <a:xfrm>
                <a:off x="540000" y="900000"/>
                <a:ext cx="8507137" cy="17996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89" name="yt_shape_112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07137" cy="1799660"/>
              </a:xfrm>
              <a:prstGeom prst="rect">
                <a:avLst/>
              </a:prstGeom>
              <a:blipFill>
                <a:blip r:embed="rId2"/>
                <a:stretch>
                  <a:fillRect l="-2222" t="-3051" r="-1219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E0CFB3-6554-2A99-BF43-F8CDDB92C77F}"/>
                  </a:ext>
                </a:extLst>
              </p:cNvPr>
              <p:cNvSpPr txBox="1"/>
              <p:nvPr/>
            </p:nvSpPr>
            <p:spPr>
              <a:xfrm>
                <a:off x="5101364" y="1196752"/>
                <a:ext cx="671831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E0CFB3-6554-2A99-BF43-F8CDDB92C7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1364" y="1196752"/>
                <a:ext cx="671831" cy="767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E622B1-1D89-03BF-E9BB-2E58C9E01AC8}"/>
                  </a:ext>
                </a:extLst>
              </p:cNvPr>
              <p:cNvSpPr txBox="1"/>
              <p:nvPr/>
            </p:nvSpPr>
            <p:spPr>
              <a:xfrm>
                <a:off x="7239726" y="1870805"/>
                <a:ext cx="17390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E622B1-1D89-03BF-E9BB-2E58C9E01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9726" y="1870805"/>
                <a:ext cx="1739011" cy="726326"/>
              </a:xfrm>
              <a:prstGeom prst="rect">
                <a:avLst/>
              </a:prstGeom>
              <a:blipFill>
                <a:blip r:embed="rId4"/>
                <a:stretch>
                  <a:fillRect l="-561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" name="yt_shape_11294"/>
          <p:cNvSpPr txBox="1"/>
          <p:nvPr/>
        </p:nvSpPr>
        <p:spPr>
          <a:xfrm>
            <a:off x="551384" y="989579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分式的运算与化简求值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95" name="yt_shape_11295"/>
              <p:cNvSpPr txBox="1"/>
              <p:nvPr/>
            </p:nvSpPr>
            <p:spPr>
              <a:xfrm>
                <a:off x="551384" y="1484784"/>
                <a:ext cx="6142194" cy="17907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湖州市中考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>
          <p:sp>
            <p:nvSpPr>
              <p:cNvPr id="11295" name="yt_shape_112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84784"/>
                <a:ext cx="6142194" cy="1790747"/>
              </a:xfrm>
              <a:prstGeom prst="rect">
                <a:avLst/>
              </a:prstGeom>
              <a:blipFill>
                <a:blip r:embed="rId2"/>
                <a:stretch>
                  <a:fillRect l="-2976" r="-2083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71903" title="H_25.973701">
            <a:extLst>
              <a:ext uri="{FF2B5EF4-FFF2-40B4-BE49-F238E27FC236}">
                <a16:creationId xmlns:a16="http://schemas.microsoft.com/office/drawing/2014/main" id="{4F14F859-D3D5-5569-95B2-579CED53FD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44706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AED940E-1FC0-9C31-5FAE-CC54AEAF116E}"/>
                  </a:ext>
                </a:extLst>
              </p:cNvPr>
              <p:cNvSpPr txBox="1"/>
              <p:nvPr/>
            </p:nvSpPr>
            <p:spPr>
              <a:xfrm>
                <a:off x="5687296" y="1437978"/>
                <a:ext cx="960756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AED940E-1FC0-9C31-5FAE-CC54AEAF11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7296" y="1437978"/>
                <a:ext cx="960756" cy="767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38F1CD2-4AC7-1CCB-A470-5A8DDF493F46}"/>
              </a:ext>
            </a:extLst>
          </p:cNvPr>
          <p:cNvCxnSpPr/>
          <p:nvPr/>
        </p:nvCxnSpPr>
        <p:spPr>
          <a:xfrm>
            <a:off x="5424882" y="2177887"/>
            <a:ext cx="113315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BF6D10CD-7846-9E8B-6748-4AE1C973AC14}"/>
              </a:ext>
            </a:extLst>
          </p:cNvPr>
          <p:cNvSpPr txBox="1"/>
          <p:nvPr/>
        </p:nvSpPr>
        <p:spPr>
          <a:xfrm>
            <a:off x="5573123" y="2112031"/>
            <a:ext cx="6372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300"/>
              <p:cNvSpPr txBox="1"/>
              <p:nvPr/>
            </p:nvSpPr>
            <p:spPr>
              <a:xfrm>
                <a:off x="393539" y="3158539"/>
                <a:ext cx="5293757" cy="44337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8" name="yt_shape_113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539" y="3158539"/>
                <a:ext cx="5293757" cy="4433714"/>
              </a:xfrm>
              <a:prstGeom prst="rect">
                <a:avLst/>
              </a:prstGeom>
              <a:blipFill>
                <a:blip r:embed="rId5"/>
                <a:stretch>
                  <a:fillRect l="-3571" r="-2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D5E8E2C-F4DA-BDD2-FB74-DCCD3009BB3D}"/>
                  </a:ext>
                </a:extLst>
              </p:cNvPr>
              <p:cNvSpPr txBox="1"/>
              <p:nvPr/>
            </p:nvSpPr>
            <p:spPr>
              <a:xfrm>
                <a:off x="303528" y="3853350"/>
                <a:ext cx="4074668" cy="8208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D5E8E2C-F4DA-BDD2-FB74-DCCD3009BB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528" y="3853350"/>
                <a:ext cx="4074668" cy="820814"/>
              </a:xfrm>
              <a:prstGeom prst="rect">
                <a:avLst/>
              </a:prstGeom>
              <a:blipFill>
                <a:blip r:embed="rId6"/>
                <a:stretch>
                  <a:fillRect l="-2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7FEEDAA-0DBB-CD3A-B1A7-500FBD438218}"/>
                  </a:ext>
                </a:extLst>
              </p:cNvPr>
              <p:cNvSpPr txBox="1"/>
              <p:nvPr/>
            </p:nvSpPr>
            <p:spPr>
              <a:xfrm>
                <a:off x="1503916" y="4580552"/>
                <a:ext cx="1084581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7FEEDAA-0DBB-CD3A-B1A7-500FBD4382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3916" y="4580552"/>
                <a:ext cx="1084581" cy="767664"/>
              </a:xfrm>
              <a:prstGeom prst="rect">
                <a:avLst/>
              </a:prstGeom>
              <a:blipFill>
                <a:blip r:embed="rId7"/>
                <a:stretch>
                  <a:fillRect l="-8989" r="-898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4459EF5-0051-3973-2303-7F8917F9803D}"/>
                  </a:ext>
                </a:extLst>
              </p:cNvPr>
              <p:cNvSpPr txBox="1"/>
              <p:nvPr/>
            </p:nvSpPr>
            <p:spPr>
              <a:xfrm>
                <a:off x="641066" y="1875163"/>
                <a:ext cx="5422647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4459EF5-0051-3973-2303-7F8917F980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66" y="1875163"/>
                <a:ext cx="5422647" cy="767664"/>
              </a:xfrm>
              <a:prstGeom prst="rect">
                <a:avLst/>
              </a:prstGeom>
              <a:blipFill>
                <a:blip r:embed="rId2"/>
                <a:stretch>
                  <a:fillRect l="-1685" r="-179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83C1AD4-59DC-BF2E-C918-F506E62E5860}"/>
              </a:ext>
            </a:extLst>
          </p:cNvPr>
          <p:cNvSpPr txBox="1"/>
          <p:nvPr/>
        </p:nvSpPr>
        <p:spPr>
          <a:xfrm>
            <a:off x="1841454" y="2549215"/>
            <a:ext cx="2273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8C4B8D-5045-4140-8FD4-E197FF477997}"/>
              </a:ext>
            </a:extLst>
          </p:cNvPr>
          <p:cNvSpPr txBox="1"/>
          <p:nvPr/>
        </p:nvSpPr>
        <p:spPr>
          <a:xfrm>
            <a:off x="1841454" y="3057887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479376" y="1052736"/>
                <a:ext cx="3649397" cy="772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052736"/>
                <a:ext cx="3649397" cy="772969"/>
              </a:xfrm>
              <a:prstGeom prst="rect">
                <a:avLst/>
              </a:prstGeom>
              <a:blipFill>
                <a:blip r:embed="rId3"/>
                <a:stretch>
                  <a:fillRect l="-2676" r="-167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08" name="yt_shape_11308"/>
              <p:cNvSpPr txBox="1"/>
              <p:nvPr/>
            </p:nvSpPr>
            <p:spPr>
              <a:xfrm>
                <a:off x="447752" y="898692"/>
                <a:ext cx="11111999" cy="49750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常德市中考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再选一个合适的数代入求值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+1)−(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答案不唯一，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的值不能取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308" name="yt_shape_113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752" y="898692"/>
                <a:ext cx="11111999" cy="4975016"/>
              </a:xfrm>
              <a:prstGeom prst="rect">
                <a:avLst/>
              </a:prstGeom>
              <a:blipFill>
                <a:blip r:embed="rId2"/>
                <a:stretch>
                  <a:fillRect l="-1646" r="-1042" b="-2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FC584F-5408-569D-1DFC-B785D7CE9BFA}"/>
                  </a:ext>
                </a:extLst>
              </p:cNvPr>
              <p:cNvSpPr txBox="1"/>
              <p:nvPr/>
            </p:nvSpPr>
            <p:spPr>
              <a:xfrm>
                <a:off x="450108" y="1594811"/>
                <a:ext cx="3982212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pageBreak': True}">
                <a:extLst>
                  <a:ext uri="{FF2B5EF4-FFF2-40B4-BE49-F238E27FC236}">
                    <a16:creationId xmlns:a16="http://schemas.microsoft.com/office/drawing/2014/main" id="{86FC584F-5408-569D-1DFC-B785D7CE9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94811"/>
                <a:ext cx="3982212" cy="835228"/>
              </a:xfrm>
              <a:prstGeom prst="rect">
                <a:avLst/>
              </a:prstGeom>
              <a:blipFill>
                <a:blip r:embed="rId3"/>
                <a:stretch>
                  <a:fillRect l="-2450" b="-3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34E41A-DC03-9395-92DB-DF73ED37D51B}"/>
                  </a:ext>
                </a:extLst>
              </p:cNvPr>
              <p:cNvSpPr txBox="1"/>
              <p:nvPr/>
            </p:nvSpPr>
            <p:spPr>
              <a:xfrm>
                <a:off x="488666" y="2358007"/>
                <a:ext cx="4493387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+1)−(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34E41A-DC03-9395-92DB-DF73ED37D5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66" y="2358007"/>
                <a:ext cx="4493387" cy="889077"/>
              </a:xfrm>
              <a:prstGeom prst="rect">
                <a:avLst/>
              </a:prstGeom>
              <a:blipFill>
                <a:blip r:embed="rId4"/>
                <a:stretch>
                  <a:fillRect l="-2035" b="-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BB6CC2-09FF-35F9-6DBB-DD0A8FF84B3E}"/>
                  </a:ext>
                </a:extLst>
              </p:cNvPr>
              <p:cNvSpPr txBox="1"/>
              <p:nvPr/>
            </p:nvSpPr>
            <p:spPr>
              <a:xfrm>
                <a:off x="488666" y="3153472"/>
                <a:ext cx="2230375" cy="9675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BB6CC2-09FF-35F9-6DBB-DD0A8FF84B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66" y="3153472"/>
                <a:ext cx="2230375" cy="967562"/>
              </a:xfrm>
              <a:prstGeom prst="rect">
                <a:avLst/>
              </a:prstGeom>
              <a:blipFill>
                <a:blip r:embed="rId5"/>
                <a:stretch>
                  <a:fillRect l="-4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F19D401-B356-FDB1-99E7-729FF12F7761}"/>
                  </a:ext>
                </a:extLst>
              </p:cNvPr>
              <p:cNvSpPr txBox="1"/>
              <p:nvPr/>
            </p:nvSpPr>
            <p:spPr>
              <a:xfrm>
                <a:off x="488666" y="4027422"/>
                <a:ext cx="1313181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F19D401-B356-FDB1-99E7-729FF12F77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66" y="4027422"/>
                <a:ext cx="1313181" cy="768617"/>
              </a:xfrm>
              <a:prstGeom prst="rect">
                <a:avLst/>
              </a:prstGeom>
              <a:blipFill>
                <a:blip r:embed="rId6"/>
                <a:stretch>
                  <a:fillRect l="-6944" r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43DBFFF-85B1-1601-6905-302D0C7C18C0}"/>
                  </a:ext>
                </a:extLst>
              </p:cNvPr>
              <p:cNvSpPr txBox="1"/>
              <p:nvPr/>
            </p:nvSpPr>
            <p:spPr>
              <a:xfrm>
                <a:off x="450108" y="4680847"/>
                <a:ext cx="41202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5, 'hasSerialNum': 1, 'pageBreak': True}">
                <a:extLst>
                  <a:ext uri="{FF2B5EF4-FFF2-40B4-BE49-F238E27FC236}">
                    <a16:creationId xmlns:a16="http://schemas.microsoft.com/office/drawing/2014/main" id="{F43DBFFF-85B1-1601-6905-302D0C7C18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80847"/>
                <a:ext cx="4120261" cy="768490"/>
              </a:xfrm>
              <a:prstGeom prst="rect">
                <a:avLst/>
              </a:prstGeom>
              <a:blipFill>
                <a:blip r:embed="rId7"/>
                <a:stretch>
                  <a:fillRect l="-2367" r="-236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C38208D-C019-4B4F-A1DA-6A4A07C62F6D}"/>
              </a:ext>
            </a:extLst>
          </p:cNvPr>
          <p:cNvSpPr txBox="1"/>
          <p:nvPr/>
        </p:nvSpPr>
        <p:spPr>
          <a:xfrm>
            <a:off x="450108" y="5355725"/>
            <a:ext cx="5287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答案不唯一，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的值不能取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751</Words>
  <Application>Microsoft Office PowerPoint</Application>
  <PresentationFormat>宽屏</PresentationFormat>
  <Paragraphs>149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1" baseType="lpstr">
      <vt:lpstr>,isEnd</vt:lpstr>
      <vt:lpstr>_⨹_1_4755a,isEnd</vt:lpstr>
      <vt:lpstr>_⨹_1_f5944</vt:lpstr>
      <vt:lpstr>_⨹_13_fec57</vt:lpstr>
      <vt:lpstr>_⨹_2_15837</vt:lpstr>
      <vt:lpstr>_⨹_3_477f2,isEnd</vt:lpstr>
      <vt:lpstr>_⨹_4_34e6d</vt:lpstr>
      <vt:lpstr>_⨹_5_b04db</vt:lpstr>
      <vt:lpstr>_⨹_6_63976</vt:lpstr>
      <vt:lpstr>_⨹_8_a91cb</vt:lpstr>
      <vt:lpstr>Finished</vt:lpstr>
      <vt:lpstr>IsAddLine</vt:lpstr>
      <vt:lpstr>W:3.755039,H:50.1,isEnd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2024-04-28T01:22:51Z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