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020" y="3108960"/>
            <a:ext cx="1110996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905" y="628650"/>
            <a:ext cx="7883525" cy="610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43455" y="2414905"/>
            <a:ext cx="662876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455670" y="3429635"/>
            <a:ext cx="468820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31845" y="4422775"/>
            <a:ext cx="231267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275840" y="5324475"/>
            <a:ext cx="52406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269490" y="5980430"/>
            <a:ext cx="461264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5" grpId="0" bldLvl="0" animBg="1"/>
      <p:bldP spid="31" grpId="0" bldLvl="0" animBg="1"/>
      <p:bldP spid="32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2065" y="3625215"/>
            <a:ext cx="714502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9405" y="5167630"/>
            <a:ext cx="213614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55240"/>
            <a:ext cx="701929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32685" y="4022725"/>
            <a:ext cx="3303270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513965" y="5385435"/>
            <a:ext cx="175514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679065"/>
            <a:ext cx="585978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93620" y="4066540"/>
            <a:ext cx="449580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72995" y="5530215"/>
            <a:ext cx="2296795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1115" y="3721100"/>
            <a:ext cx="725170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61310" y="5173980"/>
            <a:ext cx="223774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590800"/>
            <a:ext cx="6028055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6330" y="4060825"/>
            <a:ext cx="213360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2680335"/>
            <a:ext cx="9255760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322830" y="4157980"/>
            <a:ext cx="205613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2676525"/>
            <a:ext cx="708215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47265" y="3954780"/>
            <a:ext cx="601726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247265" y="5345430"/>
            <a:ext cx="2626360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6" grpId="0" bldLvl="0" animBg="1"/>
      <p:bldP spid="3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2300"/>
            <a:ext cx="8346440" cy="610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6885" y="2704465"/>
            <a:ext cx="392811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80690" y="3656330"/>
            <a:ext cx="2615565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980690" y="4803775"/>
            <a:ext cx="172275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607820" y="5794375"/>
            <a:ext cx="631952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7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2024-04-27T03:41:26Z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