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5" r:id="rId4"/>
    <p:sldId id="352" r:id="rId5"/>
    <p:sldId id="351" r:id="rId6"/>
    <p:sldId id="350" r:id="rId7"/>
    <p:sldId id="347" r:id="rId8"/>
    <p:sldId id="346" r:id="rId9"/>
    <p:sldId id="345" r:id="rId10"/>
    <p:sldId id="344" r:id="rId11"/>
    <p:sldId id="343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4" userDrawn="1">
          <p15:clr>
            <a:srgbClr val="A4A3A4"/>
          </p15:clr>
        </p15:guide>
        <p15:guide id="2" pos="38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94"/>
        <p:guide pos="38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5550" y="2781300"/>
            <a:ext cx="7179945" cy="8394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371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96190" y="2798732"/>
            <a:ext cx="780952" cy="372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72380" y="3724471"/>
            <a:ext cx="771428" cy="381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590" y="4077335"/>
            <a:ext cx="4041140" cy="2727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9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05714" y="3153079"/>
            <a:ext cx="323809" cy="390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9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00952" y="1268772"/>
            <a:ext cx="323809" cy="402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585" y="2060575"/>
            <a:ext cx="4110990" cy="3940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53180" y="3023870"/>
            <a:ext cx="751141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8571" y="3930547"/>
            <a:ext cx="3971428" cy="524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7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295005" y="2086610"/>
            <a:ext cx="321183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53540" y="3000375"/>
            <a:ext cx="457136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32155"/>
            <a:ext cx="10308590" cy="6000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41460" y="5093970"/>
            <a:ext cx="157861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7655" y="5957570"/>
            <a:ext cx="54483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8115" y="3860800"/>
            <a:ext cx="2287270" cy="272288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38505"/>
            <a:ext cx="10851515" cy="5993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0090" y="1010920"/>
            <a:ext cx="804291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3895" y="1844675"/>
            <a:ext cx="555371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3260" y="2699385"/>
            <a:ext cx="6942455" cy="145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720090" y="4331335"/>
            <a:ext cx="318262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83260" y="5210810"/>
            <a:ext cx="5488305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83260" y="6011545"/>
            <a:ext cx="855789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18" grpId="0" bldLvl="0" animBg="1"/>
      <p:bldP spid="32" grpId="0" bldLvl="0" animBg="1"/>
      <p:bldP spid="34" grpId="0" bldLvl="0" animBg="1"/>
      <p:bldP spid="3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3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62685"/>
            <a:ext cx="10095865" cy="129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839137"/>
            <a:ext cx="2409523" cy="4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667760"/>
            <a:ext cx="9980295" cy="135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4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2204125"/>
            <a:ext cx="390476" cy="401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675" y="3789045"/>
            <a:ext cx="3914140" cy="285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347"/>
          <a:stretch>
            <a:fillRect/>
          </a:stretch>
        </p:blipFill>
        <p:spPr>
          <a:xfrm>
            <a:off x="720090" y="972185"/>
            <a:ext cx="10875010" cy="3726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5355" y="4077335"/>
            <a:ext cx="2759710" cy="2491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58"/>
          <a:stretch>
            <a:fillRect/>
          </a:stretch>
        </p:blipFill>
        <p:spPr>
          <a:xfrm>
            <a:off x="767715" y="1124585"/>
            <a:ext cx="10430510" cy="3723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/>
        </p:nvSpPr>
        <p:spPr bwMode="white">
          <a:xfrm>
            <a:off x="1271905" y="887095"/>
            <a:ext cx="442849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487805" y="1759585"/>
            <a:ext cx="667448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573530" y="2527935"/>
            <a:ext cx="657288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630680" y="3368675"/>
            <a:ext cx="6314440" cy="1231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680" y="4847590"/>
            <a:ext cx="10481310" cy="1564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/>
          <p:cNvSpPr/>
          <p:nvPr/>
        </p:nvSpPr>
        <p:spPr bwMode="white">
          <a:xfrm>
            <a:off x="1487805" y="4930775"/>
            <a:ext cx="763016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487805" y="5701665"/>
            <a:ext cx="640080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6" grpId="0" bldLvl="0" animBg="1"/>
      <p:bldP spid="25" grpId="0" bldLvl="0" animBg="1"/>
      <p:bldP spid="2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31825"/>
            <a:ext cx="10410825" cy="6100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89710" y="3404235"/>
            <a:ext cx="615315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56690" y="4282440"/>
            <a:ext cx="426085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56055" y="5135245"/>
            <a:ext cx="6378575" cy="131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81685"/>
            <a:ext cx="10579100" cy="5950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57860" y="742950"/>
            <a:ext cx="9829165" cy="200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19760" y="2881630"/>
            <a:ext cx="903605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01370" y="3687445"/>
            <a:ext cx="644715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801370" y="4541520"/>
            <a:ext cx="608774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720725" y="5363845"/>
            <a:ext cx="214884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801370" y="6217920"/>
            <a:ext cx="196215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8160" y="3500755"/>
            <a:ext cx="2527935" cy="287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3" grpId="0" bldLvl="0" animBg="1"/>
      <p:bldP spid="28" grpId="0" bldLvl="0" animBg="1"/>
      <p:bldP spid="36" grpId="0" bldLvl="0" animBg="1"/>
      <p:bldP spid="40" grpId="0" bldLvl="0" animBg="1"/>
      <p:bldP spid="4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5165"/>
            <a:ext cx="10474325" cy="5155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4560" y="4867910"/>
            <a:ext cx="3254375" cy="193865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6852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2625" y="1092200"/>
            <a:ext cx="4417695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3725" y="1922145"/>
            <a:ext cx="5297170" cy="141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0090" y="3492500"/>
            <a:ext cx="347853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04545" y="4325620"/>
            <a:ext cx="591121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04545" y="5221605"/>
            <a:ext cx="7670800" cy="136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5" grpId="0" bldLvl="0" animBg="1"/>
      <p:bldP spid="22" grpId="0" bldLvl="0" animBg="1"/>
      <p:bldP spid="2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82930" y="1257935"/>
            <a:ext cx="544766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2067945"/>
            <a:ext cx="5190476" cy="45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2906581"/>
            <a:ext cx="6619047" cy="44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735705"/>
            <a:ext cx="985964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6225" y="1052830"/>
            <a:ext cx="3254375" cy="1938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animBg="1"/>
      <p:bldP spid="15" grpId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376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5238" y="2804411"/>
            <a:ext cx="438095" cy="39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2795" y="4220210"/>
            <a:ext cx="3218815" cy="2439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2153774"/>
            <a:ext cx="352380" cy="400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144546"/>
            <a:ext cx="352380" cy="40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67" r="21820"/>
          <a:stretch>
            <a:fillRect/>
          </a:stretch>
        </p:blipFill>
        <p:spPr>
          <a:xfrm>
            <a:off x="3983355" y="3644265"/>
            <a:ext cx="4176395" cy="2976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3032886"/>
            <a:ext cx="352380" cy="400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181828"/>
            <a:ext cx="380952" cy="4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775"/>
          <a:stretch>
            <a:fillRect/>
          </a:stretch>
        </p:blipFill>
        <p:spPr>
          <a:xfrm>
            <a:off x="9595485" y="3230245"/>
            <a:ext cx="2405380" cy="3502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44760" y="5086985"/>
            <a:ext cx="48006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2192068"/>
            <a:ext cx="380952" cy="400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2024-04-27T04:57:33Z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