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3" r:id="rId6"/>
    <p:sldId id="329" r:id="rId7"/>
    <p:sldId id="314" r:id="rId8"/>
    <p:sldId id="315" r:id="rId9"/>
    <p:sldId id="317" r:id="rId10"/>
    <p:sldId id="319" r:id="rId11"/>
    <p:sldId id="320" r:id="rId12"/>
    <p:sldId id="330" r:id="rId13"/>
    <p:sldId id="325" r:id="rId14"/>
    <p:sldId id="326" r:id="rId15"/>
    <p:sldId id="327" r:id="rId16"/>
    <p:sldId id="33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5" Type="http://schemas.openxmlformats.org/officeDocument/2006/relationships/image" Target="../media/image16.png"/><Relationship Id="rId4" Type="http://schemas.openxmlformats.org/officeDocument/2006/relationships/image" Target="../media/image1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18" name="yt_image_10218" title="H_41.85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0" name="yt_shape_10220"/>
              <p:cNvSpPr txBox="1"/>
              <p:nvPr/>
            </p:nvSpPr>
            <p:spPr>
              <a:xfrm>
                <a:off x="540000" y="1482165"/>
                <a:ext cx="4637808" cy="75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分式的乘法：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𝑢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𝑓𝑢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20" name="yt_shape_10220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4637808" cy="751039"/>
              </a:xfrm>
              <a:prstGeom prst="rect">
                <a:avLst/>
              </a:prstGeom>
              <a:blipFill>
                <a:blip r:embed="rId3"/>
                <a:stretch>
                  <a:fillRect b="-8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2" name="yt_shape_10222"/>
              <p:cNvSpPr txBox="1"/>
              <p:nvPr/>
            </p:nvSpPr>
            <p:spPr>
              <a:xfrm>
                <a:off x="540000" y="2283992"/>
                <a:ext cx="432464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22" name="yt_shape_1022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3992"/>
                <a:ext cx="4324645" cy="651653"/>
              </a:xfrm>
              <a:prstGeom prst="rect">
                <a:avLst/>
              </a:prstGeom>
              <a:blipFill>
                <a:blip r:embed="rId4"/>
                <a:stretch>
                  <a:fillRect l="-4372" r="-3385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24" name="yt_table_10224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48275"/>
                  </p:ext>
                </p:extLst>
              </p:nvPr>
            </p:nvGraphicFramePr>
            <p:xfrm>
              <a:off x="540047" y="2986433"/>
              <a:ext cx="7802055" cy="698881"/>
            </p:xfrm>
            <a:graphic>
              <a:graphicData uri="http://schemas.openxmlformats.org/drawingml/2006/table">
                <a:tbl>
                  <a:tblPr/>
                  <a:tblGrid>
                    <a:gridCol w="2032318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276221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97661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224" name="yt_table_10224" descr="{&quot;rangeId&quot;:2,&quot;type&quot;:&quot;Option&quot;}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448275"/>
                  </p:ext>
                </p:extLst>
              </p:nvPr>
            </p:nvGraphicFramePr>
            <p:xfrm>
              <a:off x="540047" y="2986433"/>
              <a:ext cx="7802055" cy="698881"/>
            </p:xfrm>
            <a:graphic>
              <a:graphicData uri="http://schemas.openxmlformats.org/drawingml/2006/table">
                <a:tbl>
                  <a:tblPr/>
                  <a:tblGrid>
                    <a:gridCol w="2032318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  <a:gridCol w="2395855">
                      <a:extLst>
                        <a:ext uri="{9D8B030D-6E8A-4147-A177-3AD203B41FA5}">
                          <a16:colId xmlns:a16="http://schemas.microsoft.com/office/drawing/2014/main" val="10058"/>
                        </a:ext>
                      </a:extLst>
                    </a:gridCol>
                    <a:gridCol w="2276221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1097661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83533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4987" r="-140967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4385" r="-48128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11667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5" name="yt_shape_10225"/>
              <p:cNvSpPr txBox="1"/>
              <p:nvPr/>
            </p:nvSpPr>
            <p:spPr>
              <a:xfrm>
                <a:off x="540000" y="3735947"/>
                <a:ext cx="7366440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丰宁县期末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25" name="yt_shape_1022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5947"/>
                <a:ext cx="7366440" cy="651653"/>
              </a:xfrm>
              <a:prstGeom prst="rect">
                <a:avLst/>
              </a:prstGeom>
              <a:blipFill>
                <a:blip r:embed="rId6"/>
                <a:stretch>
                  <a:fillRect l="-2566" r="-1573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27" name="yt_table_102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836360"/>
              </p:ext>
            </p:extLst>
          </p:nvPr>
        </p:nvGraphicFramePr>
        <p:xfrm>
          <a:off x="540047" y="4438388"/>
          <a:ext cx="8337932" cy="475488"/>
        </p:xfrm>
        <a:graphic>
          <a:graphicData uri="http://schemas.openxmlformats.org/drawingml/2006/table">
            <a:tbl>
              <a:tblPr/>
              <a:tblGrid>
                <a:gridCol w="2032318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276221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229" name="yt_shape_10229"/>
              <p:cNvSpPr txBox="1"/>
              <p:nvPr/>
            </p:nvSpPr>
            <p:spPr>
              <a:xfrm>
                <a:off x="540000" y="4964559"/>
                <a:ext cx="8040791" cy="11504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永州蓝山县期末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0229" name="yt_shape_10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64559"/>
                <a:ext cx="8040791" cy="1150443"/>
              </a:xfrm>
              <a:prstGeom prst="rect">
                <a:avLst/>
              </a:prstGeom>
              <a:blipFill>
                <a:blip r:embed="rId7"/>
                <a:stretch>
                  <a:fillRect l="-2350" r="-1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88677" title="H_26.259764">
            <a:extLst>
              <a:ext uri="{FF2B5EF4-FFF2-40B4-BE49-F238E27FC236}">
                <a16:creationId xmlns:a16="http://schemas.microsoft.com/office/drawing/2014/main" id="{E9741E4B-D0C1-75F3-FE80-E564215E69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730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97BD0F-5429-55F7-E883-90C0613D0B78}"/>
              </a:ext>
            </a:extLst>
          </p:cNvPr>
          <p:cNvSpPr txBox="1"/>
          <p:nvPr/>
        </p:nvSpPr>
        <p:spPr>
          <a:xfrm>
            <a:off x="3920010" y="2237186"/>
            <a:ext cx="383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CF1350-E575-5301-71A7-EED5890B2E20}"/>
              </a:ext>
            </a:extLst>
          </p:cNvPr>
          <p:cNvSpPr txBox="1"/>
          <p:nvPr/>
        </p:nvSpPr>
        <p:spPr>
          <a:xfrm>
            <a:off x="6932386" y="3689141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301FF58-ECEA-98AE-8D3E-C7C93BEA06B7}"/>
                  </a:ext>
                </a:extLst>
              </p:cNvPr>
              <p:cNvSpPr txBox="1"/>
              <p:nvPr/>
            </p:nvSpPr>
            <p:spPr>
              <a:xfrm>
                <a:off x="7556147" y="4917753"/>
                <a:ext cx="960756" cy="8085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5" name="文本框 4" descr="{'rangeId': 4, 'hasSerialNum': 1, 'mathAnswerShape': 1}">
                <a:extLst>
                  <a:ext uri="{FF2B5EF4-FFF2-40B4-BE49-F238E27FC236}">
                    <a16:creationId xmlns:a16="http://schemas.microsoft.com/office/drawing/2014/main" id="{B301FF58-ECEA-98AE-8D3E-C7C93BEA0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147" y="4917753"/>
                <a:ext cx="960756" cy="80855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6DDABA2-032A-BA71-CFC0-89C35B5EE105}"/>
              </a:ext>
            </a:extLst>
          </p:cNvPr>
          <p:cNvCxnSpPr/>
          <p:nvPr/>
        </p:nvCxnSpPr>
        <p:spPr>
          <a:xfrm>
            <a:off x="7293733" y="5698556"/>
            <a:ext cx="11331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2" name="yt_shape_10282"/>
              <p:cNvSpPr txBox="1"/>
              <p:nvPr/>
            </p:nvSpPr>
            <p:spPr>
              <a:xfrm>
                <a:off x="540000" y="900000"/>
                <a:ext cx="8516755" cy="5726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注重过程学习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427660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427660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3427660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2" name="yt_shape_10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16755" cy="5726889"/>
              </a:xfrm>
              <a:prstGeom prst="rect">
                <a:avLst/>
              </a:prstGeom>
              <a:blipFill>
                <a:blip r:embed="rId2"/>
                <a:stretch>
                  <a:fillRect l="-2219" r="-1217" b="-2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0F3D2B-B85E-96B4-477E-A1D20716EFC9}"/>
                  </a:ext>
                </a:extLst>
              </p:cNvPr>
              <p:cNvSpPr txBox="1"/>
              <p:nvPr/>
            </p:nvSpPr>
            <p:spPr>
              <a:xfrm>
                <a:off x="6574182" y="853194"/>
                <a:ext cx="661099" cy="9593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1E0F3D2B-B85E-96B4-477E-A1D20716E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182" y="853194"/>
                <a:ext cx="661099" cy="9593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6225749-C392-D140-BD09-87B77D6757A7}"/>
              </a:ext>
            </a:extLst>
          </p:cNvPr>
          <p:cNvCxnSpPr/>
          <p:nvPr/>
        </p:nvCxnSpPr>
        <p:spPr>
          <a:xfrm>
            <a:off x="6312024" y="170080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4B5236D2-0365-DB0D-C53D-3D7C3A79DAB1}"/>
              </a:ext>
            </a:extLst>
          </p:cNvPr>
          <p:cNvSpPr txBox="1"/>
          <p:nvPr/>
        </p:nvSpPr>
        <p:spPr>
          <a:xfrm>
            <a:off x="3040789" y="61003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6" name="yt_shape_10296"/>
              <p:cNvSpPr txBox="1"/>
              <p:nvPr/>
            </p:nvSpPr>
            <p:spPr>
              <a:xfrm>
                <a:off x="540000" y="900000"/>
                <a:ext cx="5326138" cy="40287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纠错：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96" name="yt_shape_10296" descr="{&quot;rangeId&quot;:2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26138" cy="4028732"/>
              </a:xfrm>
              <a:prstGeom prst="rect">
                <a:avLst/>
              </a:prstGeom>
              <a:blipFill>
                <a:blip r:embed="rId2"/>
                <a:stretch>
                  <a:fillRect l="-3551" t="-1362" b="-3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A19CFE-0705-4459-90FD-AAED259A7C2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82701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pageBreak': True}">
                <a:extLst>
                  <a:ext uri="{FF2B5EF4-FFF2-40B4-BE49-F238E27FC236}">
                    <a16:creationId xmlns:a16="http://schemas.microsoft.com/office/drawing/2014/main" id="{22A19CFE-0705-4459-90FD-AAED259A7C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827016" cy="930034"/>
              </a:xfrm>
              <a:prstGeom prst="rect">
                <a:avLst/>
              </a:prstGeom>
              <a:blipFill>
                <a:blip r:embed="rId3"/>
                <a:stretch>
                  <a:fillRect l="-2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3F3CB9-4A82-5F73-7C91-6DA5A1AD835F}"/>
                  </a:ext>
                </a:extLst>
              </p:cNvPr>
              <p:cNvSpPr txBox="1"/>
              <p:nvPr/>
            </p:nvSpPr>
            <p:spPr>
              <a:xfrm>
                <a:off x="1703512" y="2254659"/>
                <a:ext cx="134943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3F3CB9-4A82-5F73-7C91-6DA5A1AD8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254659"/>
                <a:ext cx="1349439" cy="768617"/>
              </a:xfrm>
              <a:prstGeom prst="rect">
                <a:avLst/>
              </a:prstGeom>
              <a:blipFill>
                <a:blip r:embed="rId4"/>
                <a:stretch>
                  <a:fillRect l="-6757" r="-765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E790E1-3FF2-D738-398C-713B5AAD4413}"/>
                  </a:ext>
                </a:extLst>
              </p:cNvPr>
              <p:cNvSpPr txBox="1"/>
              <p:nvPr/>
            </p:nvSpPr>
            <p:spPr>
              <a:xfrm>
                <a:off x="449989" y="3582170"/>
                <a:ext cx="5454713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pageBreak': True}">
                <a:extLst>
                  <a:ext uri="{FF2B5EF4-FFF2-40B4-BE49-F238E27FC236}">
                    <a16:creationId xmlns:a16="http://schemas.microsoft.com/office/drawing/2014/main" id="{83E790E1-3FF2-D738-398C-713B5AAD4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2170"/>
                <a:ext cx="5454713" cy="930034"/>
              </a:xfrm>
              <a:prstGeom prst="rect">
                <a:avLst/>
              </a:prstGeom>
              <a:blipFill>
                <a:blip r:embed="rId5"/>
                <a:stretch>
                  <a:fillRect l="-1788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BC4087-6E43-ECDC-27C8-03D8AD9449D2}"/>
              </a:ext>
            </a:extLst>
          </p:cNvPr>
          <p:cNvSpPr txBox="1"/>
          <p:nvPr/>
        </p:nvSpPr>
        <p:spPr>
          <a:xfrm>
            <a:off x="1631504" y="4494151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3" name="yt_shape_10303"/>
              <p:cNvSpPr txBox="1"/>
              <p:nvPr/>
            </p:nvSpPr>
            <p:spPr>
              <a:xfrm>
                <a:off x="540119" y="900000"/>
                <a:ext cx="11492915" cy="4240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9a54"/>
                  </a:rPr>
                  <a:t>然后请你选取一个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合适的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值代入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求分式的值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答案不唯一，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不可以取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3" name="yt_shape_10303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40007"/>
              </a:xfrm>
              <a:prstGeom prst="rect">
                <a:avLst/>
              </a:prstGeom>
              <a:blipFill>
                <a:blip r:embed="rId2"/>
                <a:stretch>
                  <a:fillRect l="-1645" b="-1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3E8275-E8CC-702D-3528-5407E9A1E768}"/>
                  </a:ext>
                </a:extLst>
              </p:cNvPr>
              <p:cNvSpPr txBox="1"/>
              <p:nvPr/>
            </p:nvSpPr>
            <p:spPr>
              <a:xfrm>
                <a:off x="450108" y="2070299"/>
                <a:ext cx="504926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2D3E8275-E8CC-702D-3528-5407E9A1E7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70299"/>
                <a:ext cx="5049266" cy="930034"/>
              </a:xfrm>
              <a:prstGeom prst="rect">
                <a:avLst/>
              </a:prstGeom>
              <a:blipFill>
                <a:blip r:embed="rId3"/>
                <a:stretch>
                  <a:fillRect l="-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EC5E7A-91DB-E4F3-00A0-2005BB6DBA42}"/>
                  </a:ext>
                </a:extLst>
              </p:cNvPr>
              <p:cNvSpPr txBox="1"/>
              <p:nvPr/>
            </p:nvSpPr>
            <p:spPr>
              <a:xfrm>
                <a:off x="1705227" y="2906721"/>
                <a:ext cx="3626866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EC5E7A-91DB-E4F3-00A0-2005BB6DB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227" y="2906721"/>
                <a:ext cx="3626866" cy="930034"/>
              </a:xfrm>
              <a:prstGeom prst="rect">
                <a:avLst/>
              </a:prstGeom>
              <a:blipFill>
                <a:blip r:embed="rId4"/>
                <a:stretch>
                  <a:fillRect l="-2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32ECB1-4949-AC48-157F-D2DDA3E4CBE3}"/>
                  </a:ext>
                </a:extLst>
              </p:cNvPr>
              <p:cNvSpPr txBox="1"/>
              <p:nvPr/>
            </p:nvSpPr>
            <p:spPr>
              <a:xfrm>
                <a:off x="1705227" y="3743143"/>
                <a:ext cx="801433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932ECB1-4949-AC48-157F-D2DDA3E4CB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227" y="3743143"/>
                <a:ext cx="801433" cy="767664"/>
              </a:xfrm>
              <a:prstGeom prst="rect">
                <a:avLst/>
              </a:prstGeom>
              <a:blipFill>
                <a:blip r:embed="rId5"/>
                <a:stretch>
                  <a:fillRect l="-12214" r="-129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36579C-3DCE-7DBE-F66D-25D114AA5C45}"/>
                  </a:ext>
                </a:extLst>
              </p:cNvPr>
              <p:cNvSpPr txBox="1"/>
              <p:nvPr/>
            </p:nvSpPr>
            <p:spPr>
              <a:xfrm>
                <a:off x="450108" y="4417195"/>
                <a:ext cx="82906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答案不唯一，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不可以取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F236579C-3DCE-7DBE-F66D-25D114AA5C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17195"/>
                <a:ext cx="8290623" cy="728612"/>
              </a:xfrm>
              <a:prstGeom prst="rect">
                <a:avLst/>
              </a:prstGeom>
              <a:blipFill>
                <a:blip r:embed="rId6"/>
                <a:stretch>
                  <a:fillRect l="-1176" r="-110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7" name="yt_shape_10307"/>
              <p:cNvSpPr txBox="1"/>
              <p:nvPr/>
            </p:nvSpPr>
            <p:spPr>
              <a:xfrm>
                <a:off x="540119" y="900000"/>
                <a:ext cx="11492915" cy="30520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来宾市校级月考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有这样一道题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5_fd2d7"/>
                  </a:rPr>
                  <a:t>2024.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错看成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但他的计算结果也是正确的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这是什么原因呢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因为计算的结果为定值，与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的值无关，所以他的计算结果正确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7" name="yt_shape_10307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52054"/>
              </a:xfrm>
              <a:prstGeom prst="rect">
                <a:avLst/>
              </a:prstGeom>
              <a:blipFill>
                <a:blip r:embed="rId2"/>
                <a:stretch>
                  <a:fillRect l="-1645" b="-5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F1E2C3-3ED1-0291-632F-97319E11534F}"/>
                  </a:ext>
                </a:extLst>
              </p:cNvPr>
              <p:cNvSpPr txBox="1"/>
              <p:nvPr/>
            </p:nvSpPr>
            <p:spPr>
              <a:xfrm>
                <a:off x="450108" y="2089539"/>
                <a:ext cx="4944618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ADF1E2C3-3ED1-0291-632F-97319E115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89539"/>
                <a:ext cx="4944618" cy="979945"/>
              </a:xfrm>
              <a:prstGeom prst="rect">
                <a:avLst/>
              </a:prstGeom>
              <a:blipFill>
                <a:blip r:embed="rId3"/>
                <a:stretch>
                  <a:fillRect l="-1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4039407-A8D8-D141-0318-61CBD3B51D65}"/>
              </a:ext>
            </a:extLst>
          </p:cNvPr>
          <p:cNvSpPr txBox="1"/>
          <p:nvPr/>
        </p:nvSpPr>
        <p:spPr>
          <a:xfrm>
            <a:off x="1703512" y="306948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8FC587-5AFA-52FE-6E64-B8731BB8BB90}"/>
              </a:ext>
            </a:extLst>
          </p:cNvPr>
          <p:cNvSpPr txBox="1"/>
          <p:nvPr/>
        </p:nvSpPr>
        <p:spPr>
          <a:xfrm>
            <a:off x="450108" y="3451360"/>
            <a:ext cx="8716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因为计算的结果为定值，与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的值无关，所以他的计算结果正确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2" name="yt_shape_103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11" name="yt_image_10311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14" name="yt_shape_10314"/>
              <p:cNvSpPr txBox="1"/>
              <p:nvPr/>
            </p:nvSpPr>
            <p:spPr>
              <a:xfrm>
                <a:off x="540119" y="1482165"/>
                <a:ext cx="11492915" cy="50769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135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314" name="yt_shape_10314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5076903"/>
              </a:xfrm>
              <a:prstGeom prst="rect">
                <a:avLst/>
              </a:prstGeom>
              <a:blipFill>
                <a:blip r:embed="rId3"/>
                <a:stretch>
                  <a:fillRect l="-1645" b="-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D0BE11-B3DB-1C51-1017-8728269D5FA0}"/>
              </a:ext>
            </a:extLst>
          </p:cNvPr>
          <p:cNvSpPr txBox="1"/>
          <p:nvPr/>
        </p:nvSpPr>
        <p:spPr>
          <a:xfrm>
            <a:off x="450108" y="2747015"/>
            <a:ext cx="515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1B7A77-B72F-569A-7823-92EC1C80676F}"/>
                  </a:ext>
                </a:extLst>
              </p:cNvPr>
              <p:cNvSpPr txBox="1"/>
              <p:nvPr/>
            </p:nvSpPr>
            <p:spPr>
              <a:xfrm>
                <a:off x="497733" y="3222503"/>
                <a:ext cx="4090860" cy="9421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7, 'hasSerialNum': 1}">
                <a:extLst>
                  <a:ext uri="{FF2B5EF4-FFF2-40B4-BE49-F238E27FC236}">
                    <a16:creationId xmlns:a16="http://schemas.microsoft.com/office/drawing/2014/main" id="{891B7A77-B72F-569A-7823-92EC1C806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222503"/>
                <a:ext cx="4090860" cy="942163"/>
              </a:xfrm>
              <a:prstGeom prst="rect">
                <a:avLst/>
              </a:prstGeom>
              <a:blipFill>
                <a:blip r:embed="rId4"/>
                <a:stretch>
                  <a:fillRect l="-2385" r="-2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DCB9A6-9C85-A022-4B01-8E6B64AA35FE}"/>
                  </a:ext>
                </a:extLst>
              </p:cNvPr>
              <p:cNvSpPr txBox="1"/>
              <p:nvPr/>
            </p:nvSpPr>
            <p:spPr>
              <a:xfrm>
                <a:off x="450108" y="4071054"/>
                <a:ext cx="6063551" cy="942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7, 'hasSerialNum': 1}">
                <a:extLst>
                  <a:ext uri="{FF2B5EF4-FFF2-40B4-BE49-F238E27FC236}">
                    <a16:creationId xmlns:a16="http://schemas.microsoft.com/office/drawing/2014/main" id="{C1DCB9A6-9C85-A022-4B01-8E6B64AA35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1054"/>
                <a:ext cx="6063551" cy="942162"/>
              </a:xfrm>
              <a:prstGeom prst="rect">
                <a:avLst/>
              </a:prstGeom>
              <a:blipFill>
                <a:blip r:embed="rId5"/>
                <a:stretch>
                  <a:fillRect l="-1608" r="-1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412B6F-4CDC-60F2-9F17-8B20E812A0FC}"/>
                  </a:ext>
                </a:extLst>
              </p:cNvPr>
              <p:cNvSpPr txBox="1"/>
              <p:nvPr/>
            </p:nvSpPr>
            <p:spPr>
              <a:xfrm>
                <a:off x="450108" y="4919604"/>
                <a:ext cx="4939665" cy="888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7, 'hasSerialNum': 1}">
                <a:extLst>
                  <a:ext uri="{FF2B5EF4-FFF2-40B4-BE49-F238E27FC236}">
                    <a16:creationId xmlns:a16="http://schemas.microsoft.com/office/drawing/2014/main" id="{06412B6F-4CDC-60F2-9F17-8B20E812A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19604"/>
                <a:ext cx="4939665" cy="888315"/>
              </a:xfrm>
              <a:prstGeom prst="rect">
                <a:avLst/>
              </a:prstGeom>
              <a:blipFill>
                <a:blip r:embed="rId6"/>
                <a:stretch>
                  <a:fillRect l="-1975" r="-1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7D8733-4A23-69CD-F067-371FA132A133}"/>
                  </a:ext>
                </a:extLst>
              </p:cNvPr>
              <p:cNvSpPr txBox="1"/>
              <p:nvPr/>
            </p:nvSpPr>
            <p:spPr>
              <a:xfrm>
                <a:off x="450108" y="5714307"/>
                <a:ext cx="3714369" cy="8424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7, 'hasSerialNum': 1}">
                <a:extLst>
                  <a:ext uri="{FF2B5EF4-FFF2-40B4-BE49-F238E27FC236}">
                    <a16:creationId xmlns:a16="http://schemas.microsoft.com/office/drawing/2014/main" id="{2C7D8733-4A23-69CD-F067-371FA132A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14307"/>
                <a:ext cx="3714369" cy="842467"/>
              </a:xfrm>
              <a:prstGeom prst="rect">
                <a:avLst/>
              </a:prstGeom>
              <a:blipFill>
                <a:blip r:embed="rId7"/>
                <a:stretch>
                  <a:fillRect l="-2627" r="-262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8" name="yt_shape_10318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0319" name="yt_shape_10319"/>
          <p:cNvSpPr txBox="1"/>
          <p:nvPr/>
        </p:nvSpPr>
        <p:spPr>
          <a:xfrm>
            <a:off x="2495600" y="1556792"/>
            <a:ext cx="6408712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乘除法运算的结果要化为最简分式或整式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32" name="yt_shape_10232"/>
              <p:cNvSpPr txBox="1"/>
              <p:nvPr/>
            </p:nvSpPr>
            <p:spPr>
              <a:xfrm>
                <a:off x="540000" y="900000"/>
                <a:ext cx="3478388" cy="4715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32" name="yt_shape_102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478388" cy="4715971"/>
              </a:xfrm>
              <a:prstGeom prst="rect">
                <a:avLst/>
              </a:prstGeom>
              <a:blipFill>
                <a:blip r:embed="rId2"/>
                <a:stretch>
                  <a:fillRect l="-5439" t="-1164" b="-13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8B0041-7F61-BCEE-4EA9-8039AE930F34}"/>
                  </a:ext>
                </a:extLst>
              </p:cNvPr>
              <p:cNvSpPr txBox="1"/>
              <p:nvPr/>
            </p:nvSpPr>
            <p:spPr>
              <a:xfrm>
                <a:off x="483565" y="2060848"/>
                <a:ext cx="2923286" cy="8197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8B0041-7F61-BCEE-4EA9-8039AE930F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65" y="2060848"/>
                <a:ext cx="2923286" cy="819734"/>
              </a:xfrm>
              <a:prstGeom prst="rect">
                <a:avLst/>
              </a:prstGeom>
              <a:blipFill>
                <a:blip r:embed="rId3"/>
                <a:stretch>
                  <a:fillRect l="-3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E2A95F-B515-BC5B-CB14-70341B693DDB}"/>
                  </a:ext>
                </a:extLst>
              </p:cNvPr>
              <p:cNvSpPr txBox="1"/>
              <p:nvPr/>
            </p:nvSpPr>
            <p:spPr>
              <a:xfrm>
                <a:off x="1686841" y="2880582"/>
                <a:ext cx="1350519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BE2A95F-B515-BC5B-CB14-70341B693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841" y="2880582"/>
                <a:ext cx="1350519" cy="768617"/>
              </a:xfrm>
              <a:prstGeom prst="rect">
                <a:avLst/>
              </a:prstGeom>
              <a:blipFill>
                <a:blip r:embed="rId4"/>
                <a:stretch>
                  <a:fillRect l="-7240" r="-769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302D8E-10EE-F9E1-A6D1-47ABC06445D1}"/>
                  </a:ext>
                </a:extLst>
              </p:cNvPr>
              <p:cNvSpPr txBox="1"/>
              <p:nvPr/>
            </p:nvSpPr>
            <p:spPr>
              <a:xfrm>
                <a:off x="417353" y="4767422"/>
                <a:ext cx="3624834" cy="942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6302D8E-10EE-F9E1-A6D1-47ABC0644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353" y="4767422"/>
                <a:ext cx="3624834" cy="942162"/>
              </a:xfrm>
              <a:prstGeom prst="rect">
                <a:avLst/>
              </a:prstGeom>
              <a:blipFill>
                <a:blip r:embed="rId5"/>
                <a:stretch>
                  <a:fillRect l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F57F714-9F07-C063-E827-73A17C700B51}"/>
              </a:ext>
            </a:extLst>
          </p:cNvPr>
          <p:cNvSpPr txBox="1"/>
          <p:nvPr/>
        </p:nvSpPr>
        <p:spPr>
          <a:xfrm>
            <a:off x="1656482" y="5741650"/>
            <a:ext cx="845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0" name="yt_shape_10240"/>
              <p:cNvSpPr txBox="1"/>
              <p:nvPr/>
            </p:nvSpPr>
            <p:spPr>
              <a:xfrm>
                <a:off x="540000" y="900000"/>
                <a:ext cx="7090082" cy="75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分式的除法：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𝑢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𝑢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𝑓𝑣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𝑔𝑢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u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40" name="yt_shape_10240" descr="{&quot;rangeId&quot;:5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90082" cy="751039"/>
              </a:xfrm>
              <a:prstGeom prst="rect">
                <a:avLst/>
              </a:prstGeom>
              <a:blipFill>
                <a:blip r:embed="rId2"/>
                <a:stretch>
                  <a:fillRect r="-1634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2" name="yt_shape_10242"/>
              <p:cNvSpPr txBox="1"/>
              <p:nvPr/>
            </p:nvSpPr>
            <p:spPr>
              <a:xfrm>
                <a:off x="540000" y="1701827"/>
                <a:ext cx="557652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42" name="yt_shape_10242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1827"/>
                <a:ext cx="5576527" cy="642292"/>
              </a:xfrm>
              <a:prstGeom prst="rect">
                <a:avLst/>
              </a:prstGeom>
              <a:blipFill>
                <a:blip r:embed="rId3"/>
                <a:stretch>
                  <a:fillRect l="-3392" r="-240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4" name="yt_table_10244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499010"/>
                  </p:ext>
                </p:extLst>
              </p:nvPr>
            </p:nvGraphicFramePr>
            <p:xfrm>
              <a:off x="540047" y="2394907"/>
              <a:ext cx="9593899" cy="741617"/>
            </p:xfrm>
            <a:graphic>
              <a:graphicData uri="http://schemas.openxmlformats.org/drawingml/2006/table">
                <a:tbl>
                  <a:tblPr/>
                  <a:tblGrid>
                    <a:gridCol w="264395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512124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63283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804988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44" name="yt_table_10244" descr="{&quot;rangeId&quot;:6,&quot;type&quot;:&quot;Option&quot;}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499010"/>
                  </p:ext>
                </p:extLst>
              </p:nvPr>
            </p:nvGraphicFramePr>
            <p:xfrm>
              <a:off x="540047" y="2394907"/>
              <a:ext cx="9593899" cy="698881"/>
            </p:xfrm>
            <a:graphic>
              <a:graphicData uri="http://schemas.openxmlformats.org/drawingml/2006/table">
                <a:tbl>
                  <a:tblPr/>
                  <a:tblGrid>
                    <a:gridCol w="2643950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  <a:gridCol w="2512124">
                      <a:extLst>
                        <a:ext uri="{9D8B030D-6E8A-4147-A177-3AD203B41FA5}">
                          <a16:colId xmlns:a16="http://schemas.microsoft.com/office/drawing/2014/main" val="10066"/>
                        </a:ext>
                      </a:extLst>
                    </a:gridCol>
                    <a:gridCol w="2632837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1804988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2903" b="-14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5340" r="-176942" b="-14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5381" r="-68360" b="-14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5" name="yt_shape_10245"/>
              <p:cNvSpPr txBox="1"/>
              <p:nvPr/>
            </p:nvSpPr>
            <p:spPr>
              <a:xfrm>
                <a:off x="540000" y="3144421"/>
                <a:ext cx="749775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的计算结果为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45" name="yt_shape_1024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4421"/>
                <a:ext cx="7497758" cy="642292"/>
              </a:xfrm>
              <a:prstGeom prst="rect">
                <a:avLst/>
              </a:prstGeom>
              <a:blipFill>
                <a:blip r:embed="rId5"/>
                <a:stretch>
                  <a:fillRect l="-2520" r="-14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7" name="yt_table_10247" title="H_56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690076"/>
                  </p:ext>
                </p:extLst>
              </p:nvPr>
            </p:nvGraphicFramePr>
            <p:xfrm>
              <a:off x="540047" y="3837501"/>
              <a:ext cx="9906255" cy="715963"/>
            </p:xfrm>
            <a:graphic>
              <a:graphicData uri="http://schemas.openxmlformats.org/drawingml/2006/table">
                <a:tbl>
                  <a:tblPr/>
                  <a:tblGrid>
                    <a:gridCol w="264395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2512124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63283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117344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247" name="yt_table_10247" descr="{&quot;rangeId&quot;:7,&quot;type&quot;:&quot;Option&quot;}" title="H_56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690076"/>
                  </p:ext>
                </p:extLst>
              </p:nvPr>
            </p:nvGraphicFramePr>
            <p:xfrm>
              <a:off x="540047" y="3837501"/>
              <a:ext cx="9906255" cy="715963"/>
            </p:xfrm>
            <a:graphic>
              <a:graphicData uri="http://schemas.openxmlformats.org/drawingml/2006/table">
                <a:tbl>
                  <a:tblPr/>
                  <a:tblGrid>
                    <a:gridCol w="264395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2512124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632837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2117344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</a:tblGrid>
                  <a:tr h="71596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74654" b="-10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05340" r="-189320" b="-10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95833" r="-80556" b="-10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367241" b="-101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689047" title="H_26.259764">
            <a:extLst>
              <a:ext uri="{FF2B5EF4-FFF2-40B4-BE49-F238E27FC236}">
                <a16:creationId xmlns:a16="http://schemas.microsoft.com/office/drawing/2014/main" id="{A8896696-B722-8D3D-A29F-5F4DACE425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5139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3D4AB6-B2A5-2775-2FE6-99160F7F72DE}"/>
              </a:ext>
            </a:extLst>
          </p:cNvPr>
          <p:cNvSpPr txBox="1"/>
          <p:nvPr/>
        </p:nvSpPr>
        <p:spPr>
          <a:xfrm>
            <a:off x="5142322" y="1655021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169B0E-B52D-C759-648C-85EC003D05EF}"/>
              </a:ext>
            </a:extLst>
          </p:cNvPr>
          <p:cNvSpPr txBox="1"/>
          <p:nvPr/>
        </p:nvSpPr>
        <p:spPr>
          <a:xfrm>
            <a:off x="7062435" y="3097615"/>
            <a:ext cx="383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8" name="yt_shape_10248"/>
              <p:cNvSpPr txBox="1"/>
              <p:nvPr/>
            </p:nvSpPr>
            <p:spPr>
              <a:xfrm>
                <a:off x="540000" y="900000"/>
                <a:ext cx="5246886" cy="47486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8" name="yt_shape_10248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46886" cy="4748672"/>
              </a:xfrm>
              <a:prstGeom prst="rect">
                <a:avLst/>
              </a:prstGeom>
              <a:blipFill>
                <a:blip r:embed="rId2"/>
                <a:stretch>
                  <a:fillRect l="-3605" t="-1155" b="-2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5E1B49-CE51-981F-2767-8F9334C2EF69}"/>
                  </a:ext>
                </a:extLst>
              </p:cNvPr>
              <p:cNvSpPr txBox="1"/>
              <p:nvPr/>
            </p:nvSpPr>
            <p:spPr>
              <a:xfrm>
                <a:off x="449989" y="2070299"/>
                <a:ext cx="2967292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𝑐𝑑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265E1B49-CE51-981F-2767-8F9334C2E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0299"/>
                <a:ext cx="2967292" cy="835228"/>
              </a:xfrm>
              <a:prstGeom prst="rect">
                <a:avLst/>
              </a:prstGeom>
              <a:blipFill>
                <a:blip r:embed="rId3"/>
                <a:stretch>
                  <a:fillRect l="-3285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288ED0-36AC-C318-E411-D0A40E5F42F4}"/>
                  </a:ext>
                </a:extLst>
              </p:cNvPr>
              <p:cNvSpPr txBox="1"/>
              <p:nvPr/>
            </p:nvSpPr>
            <p:spPr>
              <a:xfrm>
                <a:off x="1703512" y="2803113"/>
                <a:ext cx="124015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288ED0-36AC-C318-E411-D0A40E5F4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803113"/>
                <a:ext cx="1240156" cy="778460"/>
              </a:xfrm>
              <a:prstGeom prst="rect">
                <a:avLst/>
              </a:prstGeom>
              <a:blipFill>
                <a:blip r:embed="rId4"/>
                <a:stretch>
                  <a:fillRect l="-7353" r="-8333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3270C5-1836-34E3-7AE1-43E84964960C}"/>
                  </a:ext>
                </a:extLst>
              </p:cNvPr>
              <p:cNvSpPr txBox="1"/>
              <p:nvPr/>
            </p:nvSpPr>
            <p:spPr>
              <a:xfrm>
                <a:off x="449989" y="4257620"/>
                <a:ext cx="5376227" cy="967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1E3270C5-1836-34E3-7AE1-43E8496496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7620"/>
                <a:ext cx="5376227" cy="967562"/>
              </a:xfrm>
              <a:prstGeom prst="rect">
                <a:avLst/>
              </a:prstGeom>
              <a:blipFill>
                <a:blip r:embed="rId5"/>
                <a:stretch>
                  <a:fillRect l="-1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93E0BF8-8289-24AB-4A57-ED47B23EEF8A}"/>
              </a:ext>
            </a:extLst>
          </p:cNvPr>
          <p:cNvSpPr txBox="1"/>
          <p:nvPr/>
        </p:nvSpPr>
        <p:spPr>
          <a:xfrm>
            <a:off x="1703512" y="5177936"/>
            <a:ext cx="808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540000" y="900000"/>
                <a:ext cx="5252913" cy="2530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57" name="yt_shape_1025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52913" cy="2530244"/>
              </a:xfrm>
              <a:prstGeom prst="rect">
                <a:avLst/>
              </a:prstGeom>
              <a:blipFill>
                <a:blip r:embed="rId2"/>
                <a:stretch>
                  <a:fillRect l="-3600" b="-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A70980-1672-A6BA-8606-DDED6CB70581}"/>
                  </a:ext>
                </a:extLst>
              </p:cNvPr>
              <p:cNvSpPr txBox="1"/>
              <p:nvPr/>
            </p:nvSpPr>
            <p:spPr>
              <a:xfrm>
                <a:off x="449989" y="1665105"/>
                <a:ext cx="5382196" cy="9716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8EA70980-1672-A6BA-8606-DDED6CB70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65105"/>
                <a:ext cx="5382196" cy="971690"/>
              </a:xfrm>
              <a:prstGeom prst="rect">
                <a:avLst/>
              </a:prstGeom>
              <a:blipFill>
                <a:blip r:embed="rId3"/>
                <a:stretch>
                  <a:fillRect l="-1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8F5734-150E-6ECA-46DF-2551854921E2}"/>
                  </a:ext>
                </a:extLst>
              </p:cNvPr>
              <p:cNvSpPr txBox="1"/>
              <p:nvPr/>
            </p:nvSpPr>
            <p:spPr>
              <a:xfrm>
                <a:off x="1703512" y="2636795"/>
                <a:ext cx="2095818" cy="9093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8F5734-150E-6ECA-46DF-255185492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2636795"/>
                <a:ext cx="2095818" cy="909397"/>
              </a:xfrm>
              <a:prstGeom prst="rect">
                <a:avLst/>
              </a:prstGeom>
              <a:blipFill>
                <a:blip r:embed="rId4"/>
                <a:stretch>
                  <a:fillRect l="-4360" r="-4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61" name="yt_shape_10261"/>
              <p:cNvSpPr txBox="1"/>
              <p:nvPr/>
            </p:nvSpPr>
            <p:spPr>
              <a:xfrm>
                <a:off x="540000" y="900000"/>
                <a:ext cx="9491509" cy="2963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云南省中考改编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1" name="yt_shape_10261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91509" cy="2963375"/>
              </a:xfrm>
              <a:prstGeom prst="rect">
                <a:avLst/>
              </a:prstGeom>
              <a:blipFill>
                <a:blip r:embed="rId2"/>
                <a:stretch>
                  <a:fillRect l="-1991" r="-1028" b="-2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BB9C97-84B8-357B-14BC-FD321488BEEA}"/>
                  </a:ext>
                </a:extLst>
              </p:cNvPr>
              <p:cNvSpPr txBox="1"/>
              <p:nvPr/>
            </p:nvSpPr>
            <p:spPr>
              <a:xfrm>
                <a:off x="449989" y="1594811"/>
                <a:ext cx="4816030" cy="9799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pageBreak': True}">
                <a:extLst>
                  <a:ext uri="{FF2B5EF4-FFF2-40B4-BE49-F238E27FC236}">
                    <a16:creationId xmlns:a16="http://schemas.microsoft.com/office/drawing/2014/main" id="{43BB9C97-84B8-357B-14BC-FD321488BE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94811"/>
                <a:ext cx="4816030" cy="979945"/>
              </a:xfrm>
              <a:prstGeom prst="rect">
                <a:avLst/>
              </a:prstGeom>
              <a:blipFill>
                <a:blip r:embed="rId3"/>
                <a:stretch>
                  <a:fillRect l="-2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D376F2-6D44-B419-1A55-EBC9AB0E7FAD}"/>
                  </a:ext>
                </a:extLst>
              </p:cNvPr>
              <p:cNvSpPr txBox="1"/>
              <p:nvPr/>
            </p:nvSpPr>
            <p:spPr>
              <a:xfrm>
                <a:off x="1631504" y="2574756"/>
                <a:ext cx="794067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D376F2-6D44-B419-1A55-EBC9AB0E7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574756"/>
                <a:ext cx="794067" cy="767664"/>
              </a:xfrm>
              <a:prstGeom prst="rect">
                <a:avLst/>
              </a:prstGeom>
              <a:blipFill>
                <a:blip r:embed="rId4"/>
                <a:stretch>
                  <a:fillRect l="-12308" r="-1307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355BB5-3F11-30A2-9383-BE003D083B3A}"/>
                  </a:ext>
                </a:extLst>
              </p:cNvPr>
              <p:cNvSpPr txBox="1"/>
              <p:nvPr/>
            </p:nvSpPr>
            <p:spPr>
              <a:xfrm>
                <a:off x="449989" y="3155196"/>
                <a:ext cx="3605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, 'pageBreak': True}">
                <a:extLst>
                  <a:ext uri="{FF2B5EF4-FFF2-40B4-BE49-F238E27FC236}">
                    <a16:creationId xmlns:a16="http://schemas.microsoft.com/office/drawing/2014/main" id="{4C355BB5-3F11-30A2-9383-BE003D083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5196"/>
                <a:ext cx="3605911" cy="726326"/>
              </a:xfrm>
              <a:prstGeom prst="rect">
                <a:avLst/>
              </a:prstGeom>
              <a:blipFill>
                <a:blip r:embed="rId5"/>
                <a:stretch>
                  <a:fillRect l="-2707" r="-27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yt_shape_10265"/>
          <p:cNvSpPr txBox="1"/>
          <p:nvPr/>
        </p:nvSpPr>
        <p:spPr>
          <a:xfrm>
            <a:off x="540000" y="900000"/>
            <a:ext cx="473687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忽略除式不能为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6" name="yt_shape_10266"/>
              <p:cNvSpPr txBox="1"/>
              <p:nvPr/>
            </p:nvSpPr>
            <p:spPr>
              <a:xfrm>
                <a:off x="540000" y="1395205"/>
                <a:ext cx="1021997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66" name="yt_shape_102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219977" cy="642292"/>
              </a:xfrm>
              <a:prstGeom prst="rect">
                <a:avLst/>
              </a:prstGeom>
              <a:blipFill>
                <a:blip r:embed="rId2"/>
                <a:stretch>
                  <a:fillRect l="-1850" r="-8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89251" title="H_26.259764">
            <a:extLst>
              <a:ext uri="{FF2B5EF4-FFF2-40B4-BE49-F238E27FC236}">
                <a16:creationId xmlns:a16="http://schemas.microsoft.com/office/drawing/2014/main" id="{BA97C772-8A26-6C2D-102A-A67326E44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886EF6-6757-047F-812B-00E4BE2EF249}"/>
              </a:ext>
            </a:extLst>
          </p:cNvPr>
          <p:cNvSpPr txBox="1"/>
          <p:nvPr/>
        </p:nvSpPr>
        <p:spPr>
          <a:xfrm>
            <a:off x="6956389" y="1348399"/>
            <a:ext cx="3718623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68" name="yt_image_10268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71" name="yt_shape_10271"/>
              <p:cNvSpPr txBox="1"/>
              <p:nvPr/>
            </p:nvSpPr>
            <p:spPr>
              <a:xfrm>
                <a:off x="540000" y="1482165"/>
                <a:ext cx="8619411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长沙广益中学月考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则中应填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71" name="yt_shape_10271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619411" cy="705706"/>
              </a:xfrm>
              <a:prstGeom prst="rect">
                <a:avLst/>
              </a:prstGeom>
              <a:blipFill>
                <a:blip r:embed="rId3"/>
                <a:stretch>
                  <a:fillRect l="-2192" r="-1132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73" name="yt_table_10273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5091044"/>
                  </p:ext>
                </p:extLst>
              </p:nvPr>
            </p:nvGraphicFramePr>
            <p:xfrm>
              <a:off x="540047" y="2238659"/>
              <a:ext cx="8265542" cy="675005"/>
            </p:xfrm>
            <a:graphic>
              <a:graphicData uri="http://schemas.openxmlformats.org/drawingml/2006/table">
                <a:tbl>
                  <a:tblPr/>
                  <a:tblGrid>
                    <a:gridCol w="2308162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1375982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273" name="yt_table_10273" descr="{&quot;rangeId&quot;:13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5091044"/>
                  </p:ext>
                </p:extLst>
              </p:nvPr>
            </p:nvGraphicFramePr>
            <p:xfrm>
              <a:off x="540047" y="2238659"/>
              <a:ext cx="8265542" cy="636080"/>
            </p:xfrm>
            <a:graphic>
              <a:graphicData uri="http://schemas.openxmlformats.org/drawingml/2006/table">
                <a:tbl>
                  <a:tblPr/>
                  <a:tblGrid>
                    <a:gridCol w="2308162">
                      <a:extLst>
                        <a:ext uri="{9D8B030D-6E8A-4147-A177-3AD203B41FA5}">
                          <a16:colId xmlns:a16="http://schemas.microsoft.com/office/drawing/2014/main" val="10073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290699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1375982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804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98" r="-16010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798" r="-6010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044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320245-3A1F-A262-037A-D8C66EAA6837}"/>
              </a:ext>
            </a:extLst>
          </p:cNvPr>
          <p:cNvSpPr txBox="1"/>
          <p:nvPr/>
        </p:nvSpPr>
        <p:spPr>
          <a:xfrm>
            <a:off x="8173239" y="1435359"/>
            <a:ext cx="383286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4" name="yt_shape_1027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老师设计了接力游戏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4412"/>
              </a:rPr>
              <a:t>用合作的方式完成分式化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每人只能看到前一人给的式子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并进行一步计算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2d85"/>
              </a:rPr>
              <a:t>再将结果传递给下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最后完成化简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75" name="yt_shape_10275"/>
              <p:cNvSpPr txBox="1"/>
              <p:nvPr/>
            </p:nvSpPr>
            <p:spPr>
              <a:xfrm>
                <a:off x="645139" y="2649209"/>
                <a:ext cx="4590359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➝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➝</a:t>
                </a:r>
              </a:p>
            </p:txBody>
          </p:sp>
        </mc:Choice>
        <mc:Fallback>
          <p:sp>
            <p:nvSpPr>
              <p:cNvPr id="10275" name="yt_shape_10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139" y="2649209"/>
                <a:ext cx="4590359" cy="705706"/>
              </a:xfrm>
              <a:prstGeom prst="rect">
                <a:avLst/>
              </a:prstGeom>
              <a:blipFill>
                <a:blip r:embed="rId2"/>
                <a:stretch>
                  <a:fillRect l="-133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77" name="yt_shape_10277"/>
              <p:cNvSpPr txBox="1"/>
              <p:nvPr/>
            </p:nvSpPr>
            <p:spPr>
              <a:xfrm>
                <a:off x="540000" y="3609614"/>
                <a:ext cx="5399042" cy="756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➝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➝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0277" name="yt_shape_10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09614"/>
                <a:ext cx="5399042" cy="756938"/>
              </a:xfrm>
              <a:prstGeom prst="rect">
                <a:avLst/>
              </a:prstGeom>
              <a:blipFill>
                <a:blip r:embed="rId3"/>
                <a:stretch>
                  <a:fillRect l="-113" b="-1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79" name="yt_shape_10279"/>
          <p:cNvSpPr txBox="1"/>
          <p:nvPr/>
        </p:nvSpPr>
        <p:spPr>
          <a:xfrm>
            <a:off x="540000" y="4660280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接力中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出现错误的是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0" name="yt_table_102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4419"/>
              </p:ext>
            </p:extLst>
          </p:nvPr>
        </p:nvGraphicFramePr>
        <p:xfrm>
          <a:off x="540047" y="5139583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E6DE39B-B1F1-F120-A424-7A9085B51CA9}"/>
              </a:ext>
            </a:extLst>
          </p:cNvPr>
          <p:cNvSpPr/>
          <p:nvPr/>
        </p:nvSpPr>
        <p:spPr>
          <a:xfrm>
            <a:off x="591453" y="2747222"/>
            <a:ext cx="1584176" cy="6353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858ADE76-A3FC-910D-3653-43E10380F9E9}"/>
              </a:ext>
            </a:extLst>
          </p:cNvPr>
          <p:cNvSpPr/>
          <p:nvPr/>
        </p:nvSpPr>
        <p:spPr>
          <a:xfrm>
            <a:off x="2537938" y="2754142"/>
            <a:ext cx="1368152" cy="63538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220E26C2-3355-9999-AC07-AF9B4A7C5655}"/>
              </a:ext>
            </a:extLst>
          </p:cNvPr>
          <p:cNvSpPr/>
          <p:nvPr/>
        </p:nvSpPr>
        <p:spPr>
          <a:xfrm>
            <a:off x="487508" y="3784887"/>
            <a:ext cx="1440066" cy="68611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ECBD91A5-5C3A-521D-E8B6-B58176CCEB28}"/>
              </a:ext>
            </a:extLst>
          </p:cNvPr>
          <p:cNvSpPr/>
          <p:nvPr/>
        </p:nvSpPr>
        <p:spPr>
          <a:xfrm>
            <a:off x="4398127" y="3785849"/>
            <a:ext cx="552661" cy="68611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C8355F-EE87-4A91-D74E-56D332DBB1B1}"/>
              </a:ext>
            </a:extLst>
          </p:cNvPr>
          <p:cNvSpPr txBox="1"/>
          <p:nvPr/>
        </p:nvSpPr>
        <p:spPr>
          <a:xfrm>
            <a:off x="4107589" y="46134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3432" y="229690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老师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31605" y="232708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83432" y="347074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46738" y="339764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丙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458345" y="335592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丁</a:t>
            </a:r>
            <a:endParaRPr lang="zh-CN" altLang="en-US" dirty="0"/>
          </a:p>
        </p:txBody>
      </p:sp>
      <p:sp>
        <p:nvSpPr>
          <p:cNvPr id="22" name="yt_shape_矩形_5">
            <a:extLst>
              <a:ext uri="{FF2B5EF4-FFF2-40B4-BE49-F238E27FC236}">
                <a16:creationId xmlns:a16="http://schemas.microsoft.com/office/drawing/2014/main" id="{ECBD91A5-5C3A-521D-E8B6-B58176CCEB28}"/>
              </a:ext>
            </a:extLst>
          </p:cNvPr>
          <p:cNvSpPr/>
          <p:nvPr/>
        </p:nvSpPr>
        <p:spPr>
          <a:xfrm>
            <a:off x="2218113" y="3780492"/>
            <a:ext cx="1889475" cy="68611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569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,isEnd</vt:lpstr>
      <vt:lpstr>_⨹_1_c1357</vt:lpstr>
      <vt:lpstr>_⨹_11_d4412</vt:lpstr>
      <vt:lpstr>_⨹_5_fd2d7</vt:lpstr>
      <vt:lpstr>_⨹_8_59a54</vt:lpstr>
      <vt:lpstr>_⨹_8_c2d85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2024-04-27T05:58:04Z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