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2" r:id="rId6"/>
    <p:sldId id="333" r:id="rId7"/>
    <p:sldId id="313" r:id="rId8"/>
    <p:sldId id="314" r:id="rId9"/>
    <p:sldId id="316" r:id="rId10"/>
    <p:sldId id="319" r:id="rId11"/>
    <p:sldId id="324" r:id="rId12"/>
    <p:sldId id="325" r:id="rId13"/>
    <p:sldId id="327" r:id="rId14"/>
    <p:sldId id="33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42" autoAdjust="0"/>
    <p:restoredTop sz="94660"/>
  </p:normalViewPr>
  <p:slideViewPr>
    <p:cSldViewPr showGuides="1">
      <p:cViewPr varScale="1">
        <p:scale>
          <a:sx n="64" d="100"/>
          <a:sy n="64" d="100"/>
        </p:scale>
        <p:origin x="26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98" name="yt_image_10898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00" name="yt_shape_10900"/>
          <p:cNvSpPr txBox="1"/>
          <p:nvPr/>
        </p:nvSpPr>
        <p:spPr>
          <a:xfrm>
            <a:off x="540000" y="1482165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异分母分式的加法、减法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01" name="yt_shape_10901"/>
              <p:cNvSpPr txBox="1"/>
              <p:nvPr/>
            </p:nvSpPr>
            <p:spPr>
              <a:xfrm>
                <a:off x="540000" y="1977370"/>
                <a:ext cx="3762505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901" name="yt_shape_10901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7370"/>
                <a:ext cx="3762505" cy="641394"/>
              </a:xfrm>
              <a:prstGeom prst="rect">
                <a:avLst/>
              </a:prstGeom>
              <a:blipFill>
                <a:blip r:embed="rId3"/>
                <a:stretch>
                  <a:fillRect l="-5024" r="-405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03" name="yt_table_10903" title="H_58.10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2020918"/>
                  </p:ext>
                </p:extLst>
              </p:nvPr>
            </p:nvGraphicFramePr>
            <p:xfrm>
              <a:off x="540047" y="2669552"/>
              <a:ext cx="9008873" cy="737934"/>
            </p:xfrm>
            <a:graphic>
              <a:graphicData uri="http://schemas.openxmlformats.org/drawingml/2006/table">
                <a:tbl>
                  <a:tblPr/>
                  <a:tblGrid>
                    <a:gridCol w="2463737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2446274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  <a:gridCol w="2446274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  <a:gridCol w="1652588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903" name="yt_table_10903" descr="{&quot;rangeId&quot;:2,&quot;type&quot;:&quot;Option&quot;}" title="H_58.10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2020918"/>
                  </p:ext>
                </p:extLst>
              </p:nvPr>
            </p:nvGraphicFramePr>
            <p:xfrm>
              <a:off x="540047" y="2669552"/>
              <a:ext cx="9008873" cy="737934"/>
            </p:xfrm>
            <a:graphic>
              <a:graphicData uri="http://schemas.openxmlformats.org/drawingml/2006/table">
                <a:tbl>
                  <a:tblPr/>
                  <a:tblGrid>
                    <a:gridCol w="2463737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2446274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  <a:gridCol w="2446274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  <a:gridCol w="1652588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</a:tblGrid>
                  <a:tr h="73793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6089" b="-139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498" r="-167413" b="-139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498" r="-67413" b="-139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04" name="yt_shape_10904"/>
              <p:cNvSpPr txBox="1"/>
              <p:nvPr/>
            </p:nvSpPr>
            <p:spPr>
              <a:xfrm>
                <a:off x="540000" y="3458111"/>
                <a:ext cx="6427337" cy="18998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益阳六校联考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衡阳市中考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904" name="yt_shape_109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8111"/>
                <a:ext cx="6427337" cy="1899879"/>
              </a:xfrm>
              <a:prstGeom prst="rect">
                <a:avLst/>
              </a:prstGeom>
              <a:blipFill>
                <a:blip r:embed="rId5"/>
                <a:stretch>
                  <a:fillRect l="-2941" r="-19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03176" title="H_26.259764">
            <a:extLst>
              <a:ext uri="{FF2B5EF4-FFF2-40B4-BE49-F238E27FC236}">
                <a16:creationId xmlns:a16="http://schemas.microsoft.com/office/drawing/2014/main" id="{261F8032-4AA3-5EB2-8496-3B49D48B00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CA8872-B862-E36B-912A-8B766D100E1F}"/>
              </a:ext>
            </a:extLst>
          </p:cNvPr>
          <p:cNvSpPr txBox="1"/>
          <p:nvPr/>
        </p:nvSpPr>
        <p:spPr>
          <a:xfrm>
            <a:off x="3363306" y="1930564"/>
            <a:ext cx="383285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D2FEE2-A422-2FDB-EA1B-69B5C9146823}"/>
                  </a:ext>
                </a:extLst>
              </p:cNvPr>
              <p:cNvSpPr txBox="1"/>
              <p:nvPr/>
            </p:nvSpPr>
            <p:spPr>
              <a:xfrm>
                <a:off x="6248809" y="3411305"/>
                <a:ext cx="670242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4" name="文本框 3" descr="{'rangeId': 3, 'hasSerialNum': 1, 'mathAnswerShape': 1}">
                <a:extLst>
                  <a:ext uri="{FF2B5EF4-FFF2-40B4-BE49-F238E27FC236}">
                    <a16:creationId xmlns:a16="http://schemas.microsoft.com/office/drawing/2014/main" id="{8BD2FEE2-A422-2FDB-EA1B-69B5C91468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8809" y="3411305"/>
                <a:ext cx="670242" cy="767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E167D7E-BDE5-3D4F-F557-9902C7C5D611}"/>
              </a:ext>
            </a:extLst>
          </p:cNvPr>
          <p:cNvCxnSpPr/>
          <p:nvPr/>
        </p:nvCxnSpPr>
        <p:spPr>
          <a:xfrm>
            <a:off x="5986395" y="4151214"/>
            <a:ext cx="84264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374BB83B-084F-85DB-A840-49E65B502E54}"/>
              </a:ext>
            </a:extLst>
          </p:cNvPr>
          <p:cNvSpPr txBox="1"/>
          <p:nvPr/>
        </p:nvSpPr>
        <p:spPr>
          <a:xfrm>
            <a:off x="5741291" y="4135741"/>
            <a:ext cx="637285" cy="876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64" name="yt_shape_10964"/>
              <p:cNvSpPr txBox="1"/>
              <p:nvPr/>
            </p:nvSpPr>
            <p:spPr>
              <a:xfrm>
                <a:off x="540119" y="900000"/>
                <a:ext cx="11492915" cy="48460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岳阳市中考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f60ed"/>
                  </a:rPr>
                  <a:t>中选一个适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当的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数代入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时分式无意义，所以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964" name="yt_shape_109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46007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FDBC4D8-D5C5-EB48-0017-857B6328F42C}"/>
                  </a:ext>
                </a:extLst>
              </p:cNvPr>
              <p:cNvSpPr txBox="1"/>
              <p:nvPr/>
            </p:nvSpPr>
            <p:spPr>
              <a:xfrm>
                <a:off x="450108" y="2060848"/>
                <a:ext cx="4431411" cy="8085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FDBC4D8-D5C5-EB48-0017-857B6328F4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60848"/>
                <a:ext cx="4431411" cy="808558"/>
              </a:xfrm>
              <a:prstGeom prst="rect">
                <a:avLst/>
              </a:prstGeom>
              <a:blipFill>
                <a:blip r:embed="rId3"/>
                <a:stretch>
                  <a:fillRect l="-2201" b="-3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2C9C9D-21A6-A40B-843A-D374ABC11B10}"/>
                  </a:ext>
                </a:extLst>
              </p:cNvPr>
              <p:cNvSpPr txBox="1"/>
              <p:nvPr/>
            </p:nvSpPr>
            <p:spPr>
              <a:xfrm>
                <a:off x="1703512" y="2865778"/>
                <a:ext cx="2483867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2C9C9D-21A6-A40B-843A-D374ABC11B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865778"/>
                <a:ext cx="2483867" cy="768617"/>
              </a:xfrm>
              <a:prstGeom prst="rect">
                <a:avLst/>
              </a:prstGeom>
              <a:blipFill>
                <a:blip r:embed="rId4"/>
                <a:stretch>
                  <a:fillRect l="-367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2624FAE-95D3-E9DB-16C4-B43BBEF0D16E}"/>
                  </a:ext>
                </a:extLst>
              </p:cNvPr>
              <p:cNvSpPr txBox="1"/>
              <p:nvPr/>
            </p:nvSpPr>
            <p:spPr>
              <a:xfrm>
                <a:off x="1703512" y="3540783"/>
                <a:ext cx="1091947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2624FAE-95D3-E9DB-16C4-B43BBEF0D1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540783"/>
                <a:ext cx="1091947" cy="768617"/>
              </a:xfrm>
              <a:prstGeom prst="rect">
                <a:avLst/>
              </a:prstGeom>
              <a:blipFill>
                <a:blip r:embed="rId5"/>
                <a:stretch>
                  <a:fillRect l="-8333" r="-888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31B8D16-536F-154E-6AE4-E762168E9E1D}"/>
              </a:ext>
            </a:extLst>
          </p:cNvPr>
          <p:cNvSpPr txBox="1"/>
          <p:nvPr/>
        </p:nvSpPr>
        <p:spPr>
          <a:xfrm>
            <a:off x="450108" y="4125804"/>
            <a:ext cx="570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时分式无意义，所以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AA0C011-C3C3-2661-F15A-F4AA5E5C50CB}"/>
                  </a:ext>
                </a:extLst>
              </p:cNvPr>
              <p:cNvSpPr txBox="1"/>
              <p:nvPr/>
            </p:nvSpPr>
            <p:spPr>
              <a:xfrm>
                <a:off x="450108" y="4601292"/>
                <a:ext cx="30137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AA0C011-C3C3-2661-F15A-F4AA5E5C5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01292"/>
                <a:ext cx="3013774" cy="727279"/>
              </a:xfrm>
              <a:prstGeom prst="rect">
                <a:avLst/>
              </a:prstGeom>
              <a:blipFill>
                <a:blip r:embed="rId6"/>
                <a:stretch>
                  <a:fillRect l="-3239" r="-323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0" name="yt_shape_10970"/>
          <p:cNvSpPr txBox="1"/>
          <p:nvPr/>
        </p:nvSpPr>
        <p:spPr>
          <a:xfrm>
            <a:off x="576553" y="667246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969" name="yt_image_10969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553" y="82504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972" name="yt_shape_10972"/>
              <p:cNvSpPr txBox="1"/>
              <p:nvPr/>
            </p:nvSpPr>
            <p:spPr>
              <a:xfrm>
                <a:off x="576672" y="1249411"/>
                <a:ext cx="11492915" cy="46506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f808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请比较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解：方法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0972" name="yt_shape_109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672" y="1249411"/>
                <a:ext cx="11492915" cy="4650632"/>
              </a:xfrm>
              <a:prstGeom prst="rect">
                <a:avLst/>
              </a:prstGeom>
              <a:blipFill>
                <a:blip r:embed="rId3"/>
                <a:stretch>
                  <a:fillRect l="-1645" b="-30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86467A3-5580-18AD-E9E8-E8404859CB27}"/>
              </a:ext>
            </a:extLst>
          </p:cNvPr>
          <p:cNvSpPr txBox="1"/>
          <p:nvPr/>
        </p:nvSpPr>
        <p:spPr>
          <a:xfrm>
            <a:off x="486661" y="2561505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解：方法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BB562D-38D5-5B58-9BA1-A3B0A8712E2C}"/>
                  </a:ext>
                </a:extLst>
              </p:cNvPr>
              <p:cNvSpPr txBox="1"/>
              <p:nvPr/>
            </p:nvSpPr>
            <p:spPr>
              <a:xfrm>
                <a:off x="534286" y="3036993"/>
                <a:ext cx="2699702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BB562D-38D5-5B58-9BA1-A3B0A8712E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286" y="3036993"/>
                <a:ext cx="2699702" cy="778460"/>
              </a:xfrm>
              <a:prstGeom prst="rect">
                <a:avLst/>
              </a:prstGeom>
              <a:blipFill>
                <a:blip r:embed="rId4"/>
                <a:stretch>
                  <a:fillRect l="-3612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28D554-DC97-62A8-A171-5C1815DA9831}"/>
                  </a:ext>
                </a:extLst>
              </p:cNvPr>
              <p:cNvSpPr txBox="1"/>
              <p:nvPr/>
            </p:nvSpPr>
            <p:spPr>
              <a:xfrm>
                <a:off x="1437305" y="3733200"/>
                <a:ext cx="4203319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28D554-DC97-62A8-A171-5C1815DA98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7305" y="3733200"/>
                <a:ext cx="4203319" cy="979945"/>
              </a:xfrm>
              <a:prstGeom prst="rect">
                <a:avLst/>
              </a:prstGeom>
              <a:blipFill>
                <a:blip r:embed="rId5"/>
                <a:stretch>
                  <a:fillRect l="-2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2BF0776-447A-83D0-EA92-593A0AF6DCE5}"/>
                  </a:ext>
                </a:extLst>
              </p:cNvPr>
              <p:cNvSpPr txBox="1"/>
              <p:nvPr/>
            </p:nvSpPr>
            <p:spPr>
              <a:xfrm>
                <a:off x="1437305" y="4619533"/>
                <a:ext cx="2544127" cy="8693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2BF0776-447A-83D0-EA92-593A0AF6DC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7305" y="4619533"/>
                <a:ext cx="2544127" cy="869328"/>
              </a:xfrm>
              <a:prstGeom prst="rect">
                <a:avLst/>
              </a:prstGeom>
              <a:blipFill>
                <a:blip r:embed="rId6"/>
                <a:stretch>
                  <a:fillRect l="-3837" r="-3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4DC4E7B-E3F9-82A5-C4A4-6E2703B7E6CC}"/>
              </a:ext>
            </a:extLst>
          </p:cNvPr>
          <p:cNvSpPr txBox="1"/>
          <p:nvPr/>
        </p:nvSpPr>
        <p:spPr>
          <a:xfrm>
            <a:off x="486661" y="5383890"/>
            <a:ext cx="50632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0976"/>
          <p:cNvSpPr txBox="1"/>
          <p:nvPr/>
        </p:nvSpPr>
        <p:spPr>
          <a:xfrm>
            <a:off x="551384" y="5924317"/>
            <a:ext cx="477053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方法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：利用分式的基本性质变形，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分别求出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E8BE7A8-323F-0792-099E-7D79BFFB4BDA}"/>
              </a:ext>
            </a:extLst>
          </p:cNvPr>
          <p:cNvSpPr txBox="1"/>
          <p:nvPr/>
        </p:nvSpPr>
        <p:spPr>
          <a:xfrm>
            <a:off x="461373" y="5877511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：利用分式的基本性质变形，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FFF0403-CA5B-69C8-E633-C696E7C413AA}"/>
              </a:ext>
            </a:extLst>
          </p:cNvPr>
          <p:cNvSpPr txBox="1"/>
          <p:nvPr/>
        </p:nvSpPr>
        <p:spPr>
          <a:xfrm>
            <a:off x="461373" y="6352999"/>
            <a:ext cx="487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分别求出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" name="yt_shape_10977"/>
          <p:cNvSpPr txBox="1"/>
          <p:nvPr/>
        </p:nvSpPr>
        <p:spPr>
          <a:xfrm>
            <a:off x="540000" y="900000"/>
            <a:ext cx="3847207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利用整体思想求值</a:t>
            </a:r>
          </a:p>
        </p:txBody>
      </p:sp>
      <p:sp>
        <p:nvSpPr>
          <p:cNvPr id="10978" name="yt_shape_10978"/>
          <p:cNvSpPr txBox="1"/>
          <p:nvPr/>
        </p:nvSpPr>
        <p:spPr>
          <a:xfrm>
            <a:off x="521203" y="1479921"/>
            <a:ext cx="8660558" cy="297894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变换条件后，整体代入求值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79" name="yt_shape_10979"/>
              <p:cNvSpPr txBox="1"/>
              <p:nvPr/>
            </p:nvSpPr>
            <p:spPr>
              <a:xfrm>
                <a:off x="540000" y="1959385"/>
                <a:ext cx="8660558" cy="2199311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979" name="yt_shape_109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59385"/>
                <a:ext cx="8660558" cy="2199311"/>
              </a:xfrm>
              <a:prstGeom prst="rect">
                <a:avLst/>
              </a:prstGeom>
              <a:blipFill>
                <a:blip r:embed="rId2"/>
                <a:stretch>
                  <a:fillRect l="-1266" r="-281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03434">
            <a:extLst>
              <a:ext uri="{FF2B5EF4-FFF2-40B4-BE49-F238E27FC236}">
                <a16:creationId xmlns:a16="http://schemas.microsoft.com/office/drawing/2014/main" id="{0EDC63D9-7A20-A174-B9B1-C4DA4E03EA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06116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D484CE-9B2B-02F1-6EEC-813FCD2DF8B5}"/>
              </a:ext>
            </a:extLst>
          </p:cNvPr>
          <p:cNvSpPr txBox="1"/>
          <p:nvPr/>
        </p:nvSpPr>
        <p:spPr>
          <a:xfrm>
            <a:off x="6858653" y="1912579"/>
            <a:ext cx="865886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C4FE4F-BE55-6CD8-8467-6E054E3ED428}"/>
              </a:ext>
            </a:extLst>
          </p:cNvPr>
          <p:cNvSpPr txBox="1"/>
          <p:nvPr/>
        </p:nvSpPr>
        <p:spPr>
          <a:xfrm>
            <a:off x="8421388" y="2587584"/>
            <a:ext cx="637286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4C998AF-9773-F210-8B7D-5A12861D74B4}"/>
                  </a:ext>
                </a:extLst>
              </p:cNvPr>
              <p:cNvSpPr txBox="1"/>
              <p:nvPr/>
            </p:nvSpPr>
            <p:spPr>
              <a:xfrm>
                <a:off x="5926347" y="3262589"/>
                <a:ext cx="661099" cy="849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mathAnswerShape': 1}">
                <a:extLst>
                  <a:ext uri="{FF2B5EF4-FFF2-40B4-BE49-F238E27FC236}">
                    <a16:creationId xmlns:a16="http://schemas.microsoft.com/office/drawing/2014/main" id="{D4C998AF-9773-F210-8B7D-5A12861D74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6347" y="3262589"/>
                <a:ext cx="661099" cy="8496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F432F8D-93DA-97C3-1D07-7486838081C2}"/>
              </a:ext>
            </a:extLst>
          </p:cNvPr>
          <p:cNvCxnSpPr/>
          <p:nvPr/>
        </p:nvCxnSpPr>
        <p:spPr>
          <a:xfrm>
            <a:off x="5663933" y="4084476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2" name="yt_shape_10982"/>
          <p:cNvSpPr txBox="1"/>
          <p:nvPr/>
        </p:nvSpPr>
        <p:spPr>
          <a:xfrm>
            <a:off x="540000" y="900000"/>
            <a:ext cx="5135555" cy="52243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变换结论后，整体代入求值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83" name="yt_shape_10983"/>
              <p:cNvSpPr txBox="1"/>
              <p:nvPr/>
            </p:nvSpPr>
            <p:spPr>
              <a:xfrm>
                <a:off x="540000" y="1473221"/>
                <a:ext cx="10213868" cy="1787981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C. 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D. 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</a:t>
                </a:r>
                <a:r>
                  <a:rPr lang="en-US" altLang="zh-CN" sz="2000" b="0" i="0" u="none">
                    <a:solidFill>
                      <a:srgbClr val="1EE3CF"/>
                    </a:solidFill>
                    <a:effectLst/>
                    <a:latin typeface="Times New Roman" pitchFamily="20"/>
                    <a:ea typeface="宋体" pitchFamily="20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变换条件和结论后，整体代入求值</a:t>
                </a:r>
              </a:p>
            </p:txBody>
          </p:sp>
        </mc:Choice>
        <mc:Fallback>
          <p:sp>
            <p:nvSpPr>
              <p:cNvPr id="10983" name="yt_shape_109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73221"/>
                <a:ext cx="10213868" cy="1787981"/>
              </a:xfrm>
              <a:prstGeom prst="rect">
                <a:avLst/>
              </a:prstGeom>
              <a:blipFill>
                <a:blip r:embed="rId2"/>
                <a:stretch>
                  <a:fillRect l="-1073" r="-119" b="-3390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85" name="yt_shape_10985"/>
              <p:cNvSpPr txBox="1"/>
              <p:nvPr/>
            </p:nvSpPr>
            <p:spPr>
              <a:xfrm>
                <a:off x="540000" y="3311990"/>
                <a:ext cx="6183598" cy="677347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txBody>
              <a:bodyPr vert="horz" wrap="none" lIns="72000" tIns="72000" rIns="72000" bIns="72000" rtlCol="0">
                <a:noAutofit/>
              </a:bodyPr>
              <a:lstStyle/>
              <a:p>
                <a:pPr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985" name="yt_shape_109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11990"/>
                <a:ext cx="6183598" cy="677347"/>
              </a:xfrm>
              <a:prstGeom prst="rect">
                <a:avLst/>
              </a:prstGeom>
              <a:blipFill>
                <a:blip r:embed="rId3"/>
                <a:stretch>
                  <a:fillRect l="-1772" r="-886" b="-6195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03510">
            <a:extLst>
              <a:ext uri="{FF2B5EF4-FFF2-40B4-BE49-F238E27FC236}">
                <a16:creationId xmlns:a16="http://schemas.microsoft.com/office/drawing/2014/main" id="{93A1CE24-B8CD-A421-AAE7-5CBFFC04D7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993757"/>
            <a:ext cx="979677" cy="329866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5" name="yt_shape_1714122804277">
            <a:extLst>
              <a:ext uri="{FF2B5EF4-FFF2-40B4-BE49-F238E27FC236}">
                <a16:creationId xmlns:a16="http://schemas.microsoft.com/office/drawing/2014/main" id="{AFA07DDD-FDD7-9B9C-BB0A-39DAE25F55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2786917"/>
            <a:ext cx="979677" cy="329866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0FDC1D-3370-5EAC-C176-A30665D16665}"/>
              </a:ext>
            </a:extLst>
          </p:cNvPr>
          <p:cNvSpPr txBox="1"/>
          <p:nvPr/>
        </p:nvSpPr>
        <p:spPr>
          <a:xfrm>
            <a:off x="9662813" y="1426415"/>
            <a:ext cx="400748" cy="87669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C23F2-6E8B-1B43-1D52-96CBD5D58C90}"/>
              </a:ext>
            </a:extLst>
          </p:cNvPr>
          <p:cNvSpPr txBox="1"/>
          <p:nvPr/>
        </p:nvSpPr>
        <p:spPr>
          <a:xfrm>
            <a:off x="5968384" y="3337184"/>
            <a:ext cx="637286" cy="62040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wrap="none" rtlCol="0" anchor="ctr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368" y="836712"/>
            <a:ext cx="10729192" cy="352839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4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09" name="yt_shape_10909"/>
              <p:cNvSpPr txBox="1"/>
              <p:nvPr/>
            </p:nvSpPr>
            <p:spPr>
              <a:xfrm>
                <a:off x="569387" y="1075161"/>
                <a:ext cx="5014514" cy="5421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909" name="yt_shape_109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075161"/>
                <a:ext cx="5014514" cy="5421292"/>
              </a:xfrm>
              <a:prstGeom prst="rect">
                <a:avLst/>
              </a:prstGeom>
              <a:blipFill>
                <a:blip r:embed="rId2"/>
                <a:stretch>
                  <a:fillRect l="-3645" b="-8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0A305A6-ABE3-E752-771D-59D7DAECB972}"/>
                  </a:ext>
                </a:extLst>
              </p:cNvPr>
              <p:cNvSpPr txBox="1"/>
              <p:nvPr/>
            </p:nvSpPr>
            <p:spPr>
              <a:xfrm>
                <a:off x="479376" y="1755430"/>
                <a:ext cx="3515487" cy="821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0A305A6-ABE3-E752-771D-59D7DAECB9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755430"/>
                <a:ext cx="3515487" cy="821703"/>
              </a:xfrm>
              <a:prstGeom prst="rect">
                <a:avLst/>
              </a:prstGeom>
              <a:blipFill>
                <a:blip r:embed="rId3"/>
                <a:stretch>
                  <a:fillRect l="-2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2F891B7-A8ED-FC02-95DD-D0EC63DAB36F}"/>
                  </a:ext>
                </a:extLst>
              </p:cNvPr>
              <p:cNvSpPr txBox="1"/>
              <p:nvPr/>
            </p:nvSpPr>
            <p:spPr>
              <a:xfrm>
                <a:off x="1732657" y="2535248"/>
                <a:ext cx="1359853" cy="821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2F891B7-A8ED-FC02-95DD-D0EC63DAB3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2657" y="2535248"/>
                <a:ext cx="1359853" cy="821703"/>
              </a:xfrm>
              <a:prstGeom prst="rect">
                <a:avLst/>
              </a:prstGeom>
              <a:blipFill>
                <a:blip r:embed="rId4"/>
                <a:stretch>
                  <a:fillRect l="-6726" r="-7623" b="-1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8DD24D9-4D2E-E21A-A1A1-441D4AB4B432}"/>
                  </a:ext>
                </a:extLst>
              </p:cNvPr>
              <p:cNvSpPr txBox="1"/>
              <p:nvPr/>
            </p:nvSpPr>
            <p:spPr>
              <a:xfrm>
                <a:off x="479376" y="3886617"/>
                <a:ext cx="5146103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8DD24D9-4D2E-E21A-A1A1-441D4AB4B4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886617"/>
                <a:ext cx="5146103" cy="979945"/>
              </a:xfrm>
              <a:prstGeom prst="rect">
                <a:avLst/>
              </a:prstGeom>
              <a:blipFill>
                <a:blip r:embed="rId5"/>
                <a:stretch>
                  <a:fillRect l="-18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DD67595-1A9A-4672-C18F-6A63B20FD46C}"/>
                  </a:ext>
                </a:extLst>
              </p:cNvPr>
              <p:cNvSpPr txBox="1"/>
              <p:nvPr/>
            </p:nvSpPr>
            <p:spPr>
              <a:xfrm>
                <a:off x="1706308" y="4757074"/>
                <a:ext cx="2553082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DD67595-1A9A-4672-C18F-6A63B20FD4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6308" y="4757074"/>
                <a:ext cx="2553082" cy="979945"/>
              </a:xfrm>
              <a:prstGeom prst="rect">
                <a:avLst/>
              </a:prstGeom>
              <a:blipFill>
                <a:blip r:embed="rId6"/>
                <a:stretch>
                  <a:fillRect l="-3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3FE9EA4-32FC-F331-62EC-F350CBB9FF81}"/>
                  </a:ext>
                </a:extLst>
              </p:cNvPr>
              <p:cNvSpPr txBox="1"/>
              <p:nvPr/>
            </p:nvSpPr>
            <p:spPr>
              <a:xfrm>
                <a:off x="1706308" y="5643406"/>
                <a:ext cx="1317372" cy="8315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3FE9EA4-32FC-F331-62EC-F350CBB9FF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6308" y="5643406"/>
                <a:ext cx="1317372" cy="831546"/>
              </a:xfrm>
              <a:prstGeom prst="rect">
                <a:avLst/>
              </a:prstGeom>
              <a:blipFill>
                <a:blip r:embed="rId7"/>
                <a:stretch>
                  <a:fillRect l="-7407" r="-7407" b="-4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479376" y="620688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7" name="yt_shape_10917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分式的混合运算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18" name="yt_shape_10918"/>
              <p:cNvSpPr txBox="1"/>
              <p:nvPr/>
            </p:nvSpPr>
            <p:spPr>
              <a:xfrm>
                <a:off x="540000" y="1395205"/>
                <a:ext cx="8167621" cy="7451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隆回县期末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918" name="yt_shape_1091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8167621" cy="745140"/>
              </a:xfrm>
              <a:prstGeom prst="rect">
                <a:avLst/>
              </a:prstGeom>
              <a:blipFill>
                <a:blip r:embed="rId2"/>
                <a:stretch>
                  <a:fillRect l="-2315" r="-1344" b="-90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20" name="yt_table_10920" title="H_62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5581921"/>
                  </p:ext>
                </p:extLst>
              </p:nvPr>
            </p:nvGraphicFramePr>
            <p:xfrm>
              <a:off x="540047" y="2191133"/>
              <a:ext cx="8611744" cy="836168"/>
            </p:xfrm>
            <a:graphic>
              <a:graphicData uri="http://schemas.openxmlformats.org/drawingml/2006/table">
                <a:tbl>
                  <a:tblPr/>
                  <a:tblGrid>
                    <a:gridCol w="2326259">
                      <a:extLst>
                        <a:ext uri="{9D8B030D-6E8A-4147-A177-3AD203B41FA5}">
                          <a16:colId xmlns:a16="http://schemas.microsoft.com/office/drawing/2014/main" val="10277"/>
                        </a:ext>
                      </a:extLst>
                    </a:gridCol>
                    <a:gridCol w="2445703">
                      <a:extLst>
                        <a:ext uri="{9D8B030D-6E8A-4147-A177-3AD203B41FA5}">
                          <a16:colId xmlns:a16="http://schemas.microsoft.com/office/drawing/2014/main" val="10278"/>
                        </a:ext>
                      </a:extLst>
                    </a:gridCol>
                    <a:gridCol w="2308797">
                      <a:extLst>
                        <a:ext uri="{9D8B030D-6E8A-4147-A177-3AD203B41FA5}">
                          <a16:colId xmlns:a16="http://schemas.microsoft.com/office/drawing/2014/main" val="10279"/>
                        </a:ext>
                      </a:extLst>
                    </a:gridCol>
                    <a:gridCol w="1530985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920" name="yt_table_10920" descr="{&quot;rangeId&quot;:5,&quot;type&quot;:&quot;Option&quot;}" title="H_62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5581921"/>
                  </p:ext>
                </p:extLst>
              </p:nvPr>
            </p:nvGraphicFramePr>
            <p:xfrm>
              <a:off x="540047" y="2191133"/>
              <a:ext cx="8611744" cy="787972"/>
            </p:xfrm>
            <a:graphic>
              <a:graphicData uri="http://schemas.openxmlformats.org/drawingml/2006/table">
                <a:tbl>
                  <a:tblPr/>
                  <a:tblGrid>
                    <a:gridCol w="2326259">
                      <a:extLst>
                        <a:ext uri="{9D8B030D-6E8A-4147-A177-3AD203B41FA5}">
                          <a16:colId xmlns:a16="http://schemas.microsoft.com/office/drawing/2014/main" val="10277"/>
                        </a:ext>
                      </a:extLst>
                    </a:gridCol>
                    <a:gridCol w="2445703">
                      <a:extLst>
                        <a:ext uri="{9D8B030D-6E8A-4147-A177-3AD203B41FA5}">
                          <a16:colId xmlns:a16="http://schemas.microsoft.com/office/drawing/2014/main" val="10278"/>
                        </a:ext>
                      </a:extLst>
                    </a:gridCol>
                    <a:gridCol w="2308797">
                      <a:extLst>
                        <a:ext uri="{9D8B030D-6E8A-4147-A177-3AD203B41FA5}">
                          <a16:colId xmlns:a16="http://schemas.microsoft.com/office/drawing/2014/main" val="10279"/>
                        </a:ext>
                      </a:extLst>
                    </a:gridCol>
                    <a:gridCol w="1530985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</a:tblGrid>
                  <a:tr h="7879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70157" b="-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5025" r="-156716" b="-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6860" r="-66227" b="-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63347" b="-1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2803248" title="H_26.259764">
            <a:extLst>
              <a:ext uri="{FF2B5EF4-FFF2-40B4-BE49-F238E27FC236}">
                <a16:creationId xmlns:a16="http://schemas.microsoft.com/office/drawing/2014/main" id="{B3C4C143-7992-57AF-FD52-B00BC73836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81F0F2-8049-293A-6AF2-C6BF1618AFFE}"/>
              </a:ext>
            </a:extLst>
          </p:cNvPr>
          <p:cNvSpPr txBox="1"/>
          <p:nvPr/>
        </p:nvSpPr>
        <p:spPr>
          <a:xfrm>
            <a:off x="7708357" y="1348399"/>
            <a:ext cx="400748" cy="83154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21" name="yt_shape_10921"/>
              <p:cNvSpPr txBox="1"/>
              <p:nvPr/>
            </p:nvSpPr>
            <p:spPr>
              <a:xfrm>
                <a:off x="540000" y="900000"/>
                <a:ext cx="10414774" cy="44057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注重过程学习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某学生化简分式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时出现错误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解答过程如下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第一步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3705462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第二步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3705462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第三步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3705462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第四步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任务：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小明的解法从第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步开始现出错误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发生错误的原因是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21" name="yt_shape_109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414774" cy="4405758"/>
              </a:xfrm>
              <a:prstGeom prst="rect">
                <a:avLst/>
              </a:prstGeom>
              <a:blipFill>
                <a:blip r:embed="rId2"/>
                <a:stretch>
                  <a:fillRect l="-1815" r="-761" b="-3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ABA8290-8823-0ACE-F9F9-A1AE13681DED}"/>
              </a:ext>
            </a:extLst>
          </p:cNvPr>
          <p:cNvSpPr txBox="1"/>
          <p:nvPr/>
        </p:nvSpPr>
        <p:spPr>
          <a:xfrm>
            <a:off x="3650389" y="431648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16BB3D-9F02-3801-D85A-0B6F514C7A62}"/>
              </a:ext>
            </a:extLst>
          </p:cNvPr>
          <p:cNvSpPr txBox="1"/>
          <p:nvPr/>
        </p:nvSpPr>
        <p:spPr>
          <a:xfrm>
            <a:off x="4259989" y="479197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漏掉了分母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31" name="yt_shape_10931"/>
              <p:cNvSpPr txBox="1"/>
              <p:nvPr/>
            </p:nvSpPr>
            <p:spPr>
              <a:xfrm>
                <a:off x="540000" y="900000"/>
                <a:ext cx="6141168" cy="3684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写出正确的解答过程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)−(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31" name="yt_shape_10931" descr="{&quot;rangeId&quot;:3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41168" cy="3684855"/>
              </a:xfrm>
              <a:prstGeom prst="rect">
                <a:avLst/>
              </a:prstGeom>
              <a:blipFill>
                <a:blip r:embed="rId2"/>
                <a:stretch>
                  <a:fillRect l="-3078" t="-1490" b="-1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73B396F-1FDC-0E80-767E-9BE894CFA647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6261862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0}">
                <a:extLst>
                  <a:ext uri="{FF2B5EF4-FFF2-40B4-BE49-F238E27FC236}">
                    <a16:creationId xmlns:a16="http://schemas.microsoft.com/office/drawing/2014/main" id="{773B396F-1FDC-0E80-767E-9BE894CFA6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6261862" cy="979945"/>
              </a:xfrm>
              <a:prstGeom prst="rect">
                <a:avLst/>
              </a:prstGeom>
              <a:blipFill>
                <a:blip r:embed="rId3"/>
                <a:stretch>
                  <a:fillRect l="-1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A1B4EC-C3C9-E299-B098-DDFC97DBD1C4}"/>
                  </a:ext>
                </a:extLst>
              </p:cNvPr>
              <p:cNvSpPr txBox="1"/>
              <p:nvPr/>
            </p:nvSpPr>
            <p:spPr>
              <a:xfrm>
                <a:off x="2423592" y="2160990"/>
                <a:ext cx="2520887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)−(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A1B4EC-C3C9-E299-B098-DDFC97DBD1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592" y="2160990"/>
                <a:ext cx="2520887" cy="979945"/>
              </a:xfrm>
              <a:prstGeom prst="rect">
                <a:avLst/>
              </a:prstGeom>
              <a:blipFill>
                <a:blip r:embed="rId4"/>
                <a:stretch>
                  <a:fillRect l="-3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F010A32-CDB2-6539-ED6B-C2F3A1A28DE0}"/>
                  </a:ext>
                </a:extLst>
              </p:cNvPr>
              <p:cNvSpPr txBox="1"/>
              <p:nvPr/>
            </p:nvSpPr>
            <p:spPr>
              <a:xfrm>
                <a:off x="2423592" y="3047323"/>
                <a:ext cx="2230375" cy="859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F010A32-CDB2-6539-ED6B-C2F3A1A28D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592" y="3047323"/>
                <a:ext cx="2230375" cy="859486"/>
              </a:xfrm>
              <a:prstGeom prst="rect">
                <a:avLst/>
              </a:prstGeom>
              <a:blipFill>
                <a:blip r:embed="rId5"/>
                <a:stretch>
                  <a:fillRect l="-4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8E0DDA-366C-90E4-665A-0ABA859FA57B}"/>
                  </a:ext>
                </a:extLst>
              </p:cNvPr>
              <p:cNvSpPr txBox="1"/>
              <p:nvPr/>
            </p:nvSpPr>
            <p:spPr>
              <a:xfrm>
                <a:off x="2423592" y="3813197"/>
                <a:ext cx="1084581" cy="7288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8E0DDA-366C-90E4-665A-0ABA859FA5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592" y="3813197"/>
                <a:ext cx="1084581" cy="728802"/>
              </a:xfrm>
              <a:prstGeom prst="rect">
                <a:avLst/>
              </a:prstGeom>
              <a:blipFill>
                <a:blip r:embed="rId6"/>
                <a:stretch>
                  <a:fillRect l="-9040" r="-960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34" name="yt_shape_10934"/>
              <p:cNvSpPr txBox="1"/>
              <p:nvPr/>
            </p:nvSpPr>
            <p:spPr>
              <a:xfrm>
                <a:off x="540000" y="900000"/>
                <a:ext cx="4362092" cy="57132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34" name="yt_shape_10934" descr="{&quot;rangeId&quot;:2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362092" cy="5713231"/>
              </a:xfrm>
              <a:prstGeom prst="rect">
                <a:avLst/>
              </a:prstGeom>
              <a:blipFill>
                <a:blip r:embed="rId2"/>
                <a:stretch>
                  <a:fillRect l="-4336" t="-961" r="-699" b="-8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CDA18E6-C2E8-0A68-C4DB-48B1CCC18AA2}"/>
                  </a:ext>
                </a:extLst>
              </p:cNvPr>
              <p:cNvSpPr txBox="1"/>
              <p:nvPr/>
            </p:nvSpPr>
            <p:spPr>
              <a:xfrm>
                <a:off x="449989" y="2140593"/>
                <a:ext cx="3162682" cy="9055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hasSerialNum': 1, 'pageBreak': True}">
                <a:extLst>
                  <a:ext uri="{FF2B5EF4-FFF2-40B4-BE49-F238E27FC236}">
                    <a16:creationId xmlns:a16="http://schemas.microsoft.com/office/drawing/2014/main" id="{9CDA18E6-C2E8-0A68-C4DB-48B1CCC18A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40593"/>
                <a:ext cx="3162682" cy="905523"/>
              </a:xfrm>
              <a:prstGeom prst="rect">
                <a:avLst/>
              </a:prstGeom>
              <a:blipFill>
                <a:blip r:embed="rId3"/>
                <a:stretch>
                  <a:fillRect l="-3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9D8650D-4A24-C797-17C6-6577F2D26482}"/>
              </a:ext>
            </a:extLst>
          </p:cNvPr>
          <p:cNvSpPr txBox="1"/>
          <p:nvPr/>
        </p:nvSpPr>
        <p:spPr>
          <a:xfrm>
            <a:off x="1703512" y="2988944"/>
            <a:ext cx="791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14A75A-6C1D-3CD1-E137-9E14DA62CECD}"/>
                  </a:ext>
                </a:extLst>
              </p:cNvPr>
              <p:cNvSpPr txBox="1"/>
              <p:nvPr/>
            </p:nvSpPr>
            <p:spPr>
              <a:xfrm>
                <a:off x="449989" y="4188849"/>
                <a:ext cx="4499991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hasSerialNum': 1, 'pageBreak': True}">
                <a:extLst>
                  <a:ext uri="{FF2B5EF4-FFF2-40B4-BE49-F238E27FC236}">
                    <a16:creationId xmlns:a16="http://schemas.microsoft.com/office/drawing/2014/main" id="{C014A75A-6C1D-3CD1-E137-9E14DA62CE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8849"/>
                <a:ext cx="4499991" cy="930034"/>
              </a:xfrm>
              <a:prstGeom prst="rect">
                <a:avLst/>
              </a:prstGeom>
              <a:blipFill>
                <a:blip r:embed="rId4"/>
                <a:stretch>
                  <a:fillRect l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99BB69F-22FA-6439-2765-EC9D01A5AAD7}"/>
                  </a:ext>
                </a:extLst>
              </p:cNvPr>
              <p:cNvSpPr txBox="1"/>
              <p:nvPr/>
            </p:nvSpPr>
            <p:spPr>
              <a:xfrm>
                <a:off x="1703512" y="5061711"/>
                <a:ext cx="3077592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99BB69F-22FA-6439-2765-EC9D01A5A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5061711"/>
                <a:ext cx="3077592" cy="979945"/>
              </a:xfrm>
              <a:prstGeom prst="rect">
                <a:avLst/>
              </a:prstGeom>
              <a:blipFill>
                <a:blip r:embed="rId5"/>
                <a:stretch>
                  <a:fillRect l="-2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71ECCB3-635F-8A18-CDE4-8E004BB09ADC}"/>
                  </a:ext>
                </a:extLst>
              </p:cNvPr>
              <p:cNvSpPr txBox="1"/>
              <p:nvPr/>
            </p:nvSpPr>
            <p:spPr>
              <a:xfrm>
                <a:off x="1703512" y="5948044"/>
                <a:ext cx="1158622" cy="6931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71ECCB3-635F-8A18-CDE4-8E004BB09A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5948044"/>
                <a:ext cx="1158622" cy="693179"/>
              </a:xfrm>
              <a:prstGeom prst="rect">
                <a:avLst/>
              </a:prstGeom>
              <a:blipFill>
                <a:blip r:embed="rId6"/>
                <a:stretch>
                  <a:fillRect l="-7853" r="-8377" b="-6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3" name="yt_shape_10943"/>
          <p:cNvSpPr txBox="1"/>
          <p:nvPr/>
        </p:nvSpPr>
        <p:spPr>
          <a:xfrm>
            <a:off x="540000" y="900000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弄错运算顺序而出错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44" name="yt_shape_10944"/>
              <p:cNvSpPr txBox="1"/>
              <p:nvPr/>
            </p:nvSpPr>
            <p:spPr>
              <a:xfrm>
                <a:off x="540000" y="1395205"/>
                <a:ext cx="5476499" cy="7057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44" name="yt_shape_10944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5476499" cy="705706"/>
              </a:xfrm>
              <a:prstGeom prst="rect">
                <a:avLst/>
              </a:prstGeom>
              <a:blipFill>
                <a:blip r:embed="rId2"/>
                <a:stretch>
                  <a:fillRect l="-3452" r="-2339" b="-129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03339" title="H_26.259764">
            <a:extLst>
              <a:ext uri="{FF2B5EF4-FFF2-40B4-BE49-F238E27FC236}">
                <a16:creationId xmlns:a16="http://schemas.microsoft.com/office/drawing/2014/main" id="{0E47FFB5-2419-B8AB-7DF1-26E701E4D9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948CB00-6904-B747-0C2F-1575802688E6}"/>
                  </a:ext>
                </a:extLst>
              </p:cNvPr>
              <p:cNvSpPr txBox="1"/>
              <p:nvPr/>
            </p:nvSpPr>
            <p:spPr>
              <a:xfrm>
                <a:off x="4656864" y="1348399"/>
                <a:ext cx="1320547" cy="7924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, 'mathAnswerShape': 1}">
                <a:extLst>
                  <a:ext uri="{FF2B5EF4-FFF2-40B4-BE49-F238E27FC236}">
                    <a16:creationId xmlns:a16="http://schemas.microsoft.com/office/drawing/2014/main" id="{A948CB00-6904-B747-0C2F-1575802688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6864" y="1348399"/>
                <a:ext cx="1320547" cy="792493"/>
              </a:xfrm>
              <a:prstGeom prst="rect">
                <a:avLst/>
              </a:prstGeom>
              <a:blipFill>
                <a:blip r:embed="rId4"/>
                <a:stretch>
                  <a:fillRect l="-7373" b="-7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9B1BDA9-52D9-8882-49CB-9AA86BC94437}"/>
              </a:ext>
            </a:extLst>
          </p:cNvPr>
          <p:cNvCxnSpPr/>
          <p:nvPr/>
        </p:nvCxnSpPr>
        <p:spPr>
          <a:xfrm>
            <a:off x="4442075" y="2113136"/>
            <a:ext cx="144532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7" name="yt_shape_1094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946" name="yt_image_10946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49" name="yt_shape_10949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沅陵一中月考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若约定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f4867"/>
              </a:rPr>
              <a:t>上方相邻两个代数式之和等于两个代数式下方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箭头共同指向的代数式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51" name="yt_table_10951_skip" title="H_116.0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07184949"/>
                  </p:ext>
                </p:extLst>
              </p:nvPr>
            </p:nvGraphicFramePr>
            <p:xfrm>
              <a:off x="540047" y="2441600"/>
              <a:ext cx="4790059" cy="1473327"/>
            </p:xfrm>
            <a:graphic>
              <a:graphicData uri="http://schemas.openxmlformats.org/drawingml/2006/table">
                <a:tbl>
                  <a:tblPr/>
                  <a:tblGrid>
                    <a:gridCol w="3395980">
                      <a:extLst>
                        <a:ext uri="{9D8B030D-6E8A-4147-A177-3AD203B41FA5}">
                          <a16:colId xmlns:a16="http://schemas.microsoft.com/office/drawing/2014/main" val="10281"/>
                        </a:ext>
                      </a:extLst>
                    </a:gridCol>
                    <a:gridCol w="1394079">
                      <a:extLst>
                        <a:ext uri="{9D8B030D-6E8A-4147-A177-3AD203B41FA5}">
                          <a16:colId xmlns:a16="http://schemas.microsoft.com/office/drawing/2014/main" val="102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951" name="yt_table_10951_skip" descr="{&quot;rangeId&quot;:11,&quot;type&quot;:&quot;Option&quot;,&quot;drawing&quot;:[&quot;yt_image_10950&quot;]}" title="H_116.0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07184949"/>
                  </p:ext>
                </p:extLst>
              </p:nvPr>
            </p:nvGraphicFramePr>
            <p:xfrm>
              <a:off x="540047" y="2441600"/>
              <a:ext cx="4790059" cy="1473327"/>
            </p:xfrm>
            <a:graphic>
              <a:graphicData uri="http://schemas.openxmlformats.org/drawingml/2006/table">
                <a:tbl>
                  <a:tblPr/>
                  <a:tblGrid>
                    <a:gridCol w="3395980">
                      <a:extLst>
                        <a:ext uri="{9D8B030D-6E8A-4147-A177-3AD203B41FA5}">
                          <a16:colId xmlns:a16="http://schemas.microsoft.com/office/drawing/2014/main" val="10281"/>
                        </a:ext>
                      </a:extLst>
                    </a:gridCol>
                    <a:gridCol w="1394079">
                      <a:extLst>
                        <a:ext uri="{9D8B030D-6E8A-4147-A177-3AD203B41FA5}">
                          <a16:colId xmlns:a16="http://schemas.microsoft.com/office/drawing/2014/main" val="10282"/>
                        </a:ext>
                      </a:extLst>
                    </a:gridCol>
                  </a:tblGrid>
                  <a:tr h="74523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41039" b="-1048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43668" b="-1048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3"/>
                      </a:ext>
                    </a:extLst>
                  </a:tr>
                  <a:tr h="72809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43668" t="-102500" b="-75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950" name="yt_image_10950_skip" title="H_87.6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52735" y="2441600"/>
            <a:ext cx="1497078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952" name="yt_shape_10952"/>
              <p:cNvSpPr txBox="1"/>
              <p:nvPr/>
            </p:nvSpPr>
            <p:spPr>
              <a:xfrm>
                <a:off x="540119" y="3965390"/>
                <a:ext cx="11492915" cy="1109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贵港市校级月考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已知两个分式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7ba6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的关系是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952" name="yt_shape_10952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65390"/>
                <a:ext cx="11492915" cy="1109150"/>
              </a:xfrm>
              <a:prstGeom prst="rect">
                <a:avLst/>
              </a:prstGeom>
              <a:blipFill>
                <a:blip r:embed="rId5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954" name="yt_table_109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570030"/>
              </p:ext>
            </p:extLst>
          </p:nvPr>
        </p:nvGraphicFramePr>
        <p:xfrm>
          <a:off x="540047" y="5125328"/>
          <a:ext cx="5554980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DC36CB1-017D-41A2-B510-51C9C78397FE}"/>
              </a:ext>
            </a:extLst>
          </p:cNvPr>
          <p:cNvSpPr txBox="1"/>
          <p:nvPr/>
        </p:nvSpPr>
        <p:spPr>
          <a:xfrm>
            <a:off x="628575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E0368A-7934-B59C-463D-754A751319B6}"/>
              </a:ext>
            </a:extLst>
          </p:cNvPr>
          <p:cNvSpPr txBox="1"/>
          <p:nvPr/>
        </p:nvSpPr>
        <p:spPr>
          <a:xfrm>
            <a:off x="3450483" y="4592638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56" name="yt_shape_10956"/>
              <p:cNvSpPr txBox="1"/>
              <p:nvPr/>
            </p:nvSpPr>
            <p:spPr>
              <a:xfrm>
                <a:off x="540000" y="900000"/>
                <a:ext cx="9437007" cy="50268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长沙市中考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4.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56" name="yt_shape_109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437007" cy="5026889"/>
              </a:xfrm>
              <a:prstGeom prst="rect">
                <a:avLst/>
              </a:prstGeom>
              <a:blipFill>
                <a:blip r:embed="rId2"/>
                <a:stretch>
                  <a:fillRect l="-2003" r="-969" b="-1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3CBC659-14D4-106C-B75C-96DB89788CDB}"/>
                  </a:ext>
                </a:extLst>
              </p:cNvPr>
              <p:cNvSpPr txBox="1"/>
              <p:nvPr/>
            </p:nvSpPr>
            <p:spPr>
              <a:xfrm>
                <a:off x="5910481" y="853194"/>
                <a:ext cx="789686" cy="7829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, 'mathAnswerShape': 1}">
                <a:extLst>
                  <a:ext uri="{FF2B5EF4-FFF2-40B4-BE49-F238E27FC236}">
                    <a16:creationId xmlns:a16="http://schemas.microsoft.com/office/drawing/2014/main" id="{F3CBC659-14D4-106C-B75C-96DB89788C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0481" y="853194"/>
                <a:ext cx="789686" cy="78296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768D4E2-BDF7-B8FD-0D6F-4B55D6F7B72B}"/>
              </a:ext>
            </a:extLst>
          </p:cNvPr>
          <p:cNvCxnSpPr/>
          <p:nvPr/>
        </p:nvCxnSpPr>
        <p:spPr>
          <a:xfrm>
            <a:off x="5648067" y="1608406"/>
            <a:ext cx="9620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050D5B18-75C1-9D6C-6545-7747E99B7E04}"/>
              </a:ext>
            </a:extLst>
          </p:cNvPr>
          <p:cNvSpPr txBox="1"/>
          <p:nvPr/>
        </p:nvSpPr>
        <p:spPr>
          <a:xfrm>
            <a:off x="6419053" y="1542550"/>
            <a:ext cx="637285" cy="8594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5814917-5C00-55F5-C122-8E0C7D6D7FFD}"/>
                  </a:ext>
                </a:extLst>
              </p:cNvPr>
              <p:cNvSpPr txBox="1"/>
              <p:nvPr/>
            </p:nvSpPr>
            <p:spPr>
              <a:xfrm>
                <a:off x="449989" y="3050040"/>
                <a:ext cx="5631307" cy="889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hasSerialNum': 1, 'mathAnswerShape': 1}">
                <a:extLst>
                  <a:ext uri="{FF2B5EF4-FFF2-40B4-BE49-F238E27FC236}">
                    <a16:creationId xmlns:a16="http://schemas.microsoft.com/office/drawing/2014/main" id="{C5814917-5C00-55F5-C122-8E0C7D6D7F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50040"/>
                <a:ext cx="5631307" cy="889077"/>
              </a:xfrm>
              <a:prstGeom prst="rect">
                <a:avLst/>
              </a:prstGeom>
              <a:blipFill>
                <a:blip r:embed="rId4"/>
                <a:stretch>
                  <a:fillRect l="-1732" b="-1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A5B1EBC-8FC0-8641-BF76-CB7CEE54C2D3}"/>
                  </a:ext>
                </a:extLst>
              </p:cNvPr>
              <p:cNvSpPr txBox="1"/>
              <p:nvPr/>
            </p:nvSpPr>
            <p:spPr>
              <a:xfrm>
                <a:off x="1703512" y="3878743"/>
                <a:ext cx="1836675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A5B1EBC-8FC0-8641-BF76-CB7CEE54C2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878743"/>
                <a:ext cx="1836675" cy="768617"/>
              </a:xfrm>
              <a:prstGeom prst="rect">
                <a:avLst/>
              </a:prstGeom>
              <a:blipFill>
                <a:blip r:embed="rId5"/>
                <a:stretch>
                  <a:fillRect l="-49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5222946-51BF-3989-E5AD-8029D1F30681}"/>
                  </a:ext>
                </a:extLst>
              </p:cNvPr>
              <p:cNvSpPr txBox="1"/>
              <p:nvPr/>
            </p:nvSpPr>
            <p:spPr>
              <a:xfrm>
                <a:off x="1703512" y="4553749"/>
                <a:ext cx="1084581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5222946-51BF-3989-E5AD-8029D1F306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553749"/>
                <a:ext cx="1084581" cy="768617"/>
              </a:xfrm>
              <a:prstGeom prst="rect">
                <a:avLst/>
              </a:prstGeom>
              <a:blipFill>
                <a:blip r:embed="rId6"/>
                <a:stretch>
                  <a:fillRect l="-8427" r="-955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A51A6B9-2BA2-3DF7-5F6F-9D026A781485}"/>
                  </a:ext>
                </a:extLst>
              </p:cNvPr>
              <p:cNvSpPr txBox="1"/>
              <p:nvPr/>
            </p:nvSpPr>
            <p:spPr>
              <a:xfrm>
                <a:off x="449989" y="5195515"/>
                <a:ext cx="3744023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3, 'hasSerialNum': 1, 'mathAnswerShape': 1}">
                <a:extLst>
                  <a:ext uri="{FF2B5EF4-FFF2-40B4-BE49-F238E27FC236}">
                    <a16:creationId xmlns:a16="http://schemas.microsoft.com/office/drawing/2014/main" id="{9A51A6B9-2BA2-3DF7-5F6F-9D026A7814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95515"/>
                <a:ext cx="3744023" cy="729564"/>
              </a:xfrm>
              <a:prstGeom prst="rect">
                <a:avLst/>
              </a:prstGeom>
              <a:blipFill>
                <a:blip r:embed="rId7"/>
                <a:stretch>
                  <a:fillRect l="-2606" r="-260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565</Words>
  <Application>Microsoft Office PowerPoint</Application>
  <PresentationFormat>宽屏</PresentationFormat>
  <Paragraphs>140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,isEnd</vt:lpstr>
      <vt:lpstr>_⨹_1_57ba6</vt:lpstr>
      <vt:lpstr>_⨹_1_8f808</vt:lpstr>
      <vt:lpstr>_⨹_20_f4867</vt:lpstr>
      <vt:lpstr>_⨹_5_f60ed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2024-04-28T01:09:31Z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