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885" y="2925445"/>
            <a:ext cx="6005830" cy="879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53333" y="4703254"/>
            <a:ext cx="323809" cy="39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4285" y="4693711"/>
            <a:ext cx="323809" cy="40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878455"/>
            <a:ext cx="100304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644900"/>
            <a:ext cx="547560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56180" y="4636135"/>
            <a:ext cx="349313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615055"/>
            <a:ext cx="9413240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893945"/>
            <a:ext cx="666813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43560"/>
            <a:ext cx="9779635" cy="6188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70020" y="5213985"/>
            <a:ext cx="51181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7545" y="5168265"/>
            <a:ext cx="76835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6020" y="6062345"/>
            <a:ext cx="151765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150" y="595630"/>
            <a:ext cx="8756650" cy="6136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1940" y="2922270"/>
            <a:ext cx="333819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1940" y="3854450"/>
            <a:ext cx="661860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1940" y="4622800"/>
            <a:ext cx="675068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51940" y="5409565"/>
            <a:ext cx="238696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51940" y="6179185"/>
            <a:ext cx="418147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90770" y="2922270"/>
            <a:ext cx="399224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  <p:bldP spid="1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0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815" y="900245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544445"/>
            <a:ext cx="910272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537585"/>
            <a:ext cx="513842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363720"/>
            <a:ext cx="880935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05485"/>
            <a:ext cx="9558655" cy="602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7565" y="4743450"/>
            <a:ext cx="27495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8945" y="5448935"/>
            <a:ext cx="1983740" cy="98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01115" y="4280535"/>
            <a:ext cx="9362440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01115" y="5570220"/>
            <a:ext cx="730567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0310"/>
            <a:ext cx="801624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962725"/>
            <a:ext cx="6904761" cy="46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665730"/>
            <a:ext cx="591185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413125"/>
            <a:ext cx="746633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165600"/>
            <a:ext cx="804608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3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2024-04-27T08:04:34Z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