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2110" y="3101340"/>
            <a:ext cx="890778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260" y="2695575"/>
            <a:ext cx="5485130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5160" y="4195402"/>
            <a:ext cx="1656995" cy="87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01875" y="5558155"/>
            <a:ext cx="138811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211705"/>
            <a:ext cx="68948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6830" y="3112135"/>
            <a:ext cx="17291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4290" y="4144010"/>
            <a:ext cx="1360170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60056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0470" y="2630805"/>
            <a:ext cx="64535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39390" y="3429000"/>
            <a:ext cx="24485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87015" y="4290060"/>
            <a:ext cx="1816100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69870" y="5577205"/>
            <a:ext cx="176911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81860"/>
            <a:ext cx="67379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65400" y="3044825"/>
            <a:ext cx="55359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99055" y="4057650"/>
            <a:ext cx="24815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1115" y="4056380"/>
            <a:ext cx="4192270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9705" y="4272915"/>
            <a:ext cx="414464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73705"/>
            <a:ext cx="38017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205" y="3049270"/>
            <a:ext cx="27755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94585" y="4088130"/>
            <a:ext cx="17824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957830"/>
            <a:ext cx="3950970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205" y="2957830"/>
            <a:ext cx="376936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66975" y="4538980"/>
            <a:ext cx="139890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720330" y="4538980"/>
            <a:ext cx="163639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110865"/>
            <a:ext cx="34582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3005" y="3122295"/>
            <a:ext cx="45288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7380" y="4182110"/>
            <a:ext cx="129667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59395" y="4210685"/>
            <a:ext cx="22796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19745" y="5144770"/>
            <a:ext cx="11760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34335"/>
            <a:ext cx="39331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455" y="2934335"/>
            <a:ext cx="35159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305" y="3849370"/>
            <a:ext cx="114808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9523" y="3887243"/>
            <a:ext cx="1085714" cy="3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334895"/>
            <a:ext cx="44761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205" y="2263140"/>
            <a:ext cx="441134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550" y="3259455"/>
            <a:ext cx="12338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5238" y="3383339"/>
            <a:ext cx="847619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7755" y="4201160"/>
            <a:ext cx="131445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2127250"/>
            <a:ext cx="383413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4530" y="2077085"/>
            <a:ext cx="44215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5075" y="3050540"/>
            <a:ext cx="9906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54900" y="3050540"/>
            <a:ext cx="21729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93940" y="3854450"/>
            <a:ext cx="136652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54900" y="5269230"/>
            <a:ext cx="145034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6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73680"/>
            <a:ext cx="46081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5695" y="3736975"/>
            <a:ext cx="102933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2024-04-27T03:16:34Z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