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0" r:id="rId4"/>
    <p:sldId id="358" r:id="rId5"/>
    <p:sldId id="357" r:id="rId6"/>
    <p:sldId id="356" r:id="rId7"/>
    <p:sldId id="355" r:id="rId8"/>
    <p:sldId id="353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39" r:id="rId20"/>
    <p:sldId id="338" r:id="rId21"/>
    <p:sldId id="337" r:id="rId22"/>
    <p:sldId id="336" r:id="rId23"/>
    <p:sldId id="334" r:id="rId24"/>
    <p:sldId id="333" r:id="rId25"/>
    <p:sldId id="332" r:id="rId26"/>
    <p:sldId id="331" r:id="rId27"/>
    <p:sldId id="330" r:id="rId28"/>
    <p:sldId id="328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1"/>
          <a:stretch>
            <a:fillRect/>
          </a:stretch>
        </p:blipFill>
        <p:spPr>
          <a:xfrm>
            <a:off x="2999740" y="2637155"/>
            <a:ext cx="6528525" cy="111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2515137"/>
            <a:ext cx="171428" cy="28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3809" y="4229735"/>
            <a:ext cx="247619" cy="28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2857" y="4906049"/>
            <a:ext cx="171428" cy="28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0952" y="2298771"/>
            <a:ext cx="523809" cy="27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190" y="4265064"/>
            <a:ext cx="580952" cy="32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3232074"/>
            <a:ext cx="657142" cy="29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714" y="1895809"/>
            <a:ext cx="247619" cy="2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7142" y="3676761"/>
            <a:ext cx="171429" cy="2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3338288"/>
            <a:ext cx="5028571" cy="34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6190" y="4053899"/>
            <a:ext cx="2019047" cy="353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82850" y="4769485"/>
            <a:ext cx="152273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2239380"/>
            <a:ext cx="5123809" cy="6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3110" y="3258820"/>
            <a:ext cx="363029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96190" y="4288153"/>
            <a:ext cx="1152380" cy="2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bldLvl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714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394585"/>
            <a:ext cx="3790476" cy="34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4033724"/>
            <a:ext cx="3228571" cy="34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672863"/>
            <a:ext cx="4590476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165" y="5292725"/>
            <a:ext cx="6817360" cy="1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1328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635700"/>
            <a:ext cx="10800000" cy="1346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1115510"/>
            <a:ext cx="10800000" cy="4300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414" y="1287155"/>
            <a:ext cx="8209523" cy="32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414" y="1906986"/>
            <a:ext cx="4876190" cy="31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414" y="2517280"/>
            <a:ext cx="3800000" cy="32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500" y="3103245"/>
            <a:ext cx="472694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5500" y="3785235"/>
            <a:ext cx="284035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5500" y="4358005"/>
            <a:ext cx="847026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5414" y="4977531"/>
            <a:ext cx="3761904" cy="32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8345"/>
            <a:ext cx="10108565" cy="600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5395" y="3181350"/>
            <a:ext cx="42799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0185" y="3812540"/>
            <a:ext cx="514985" cy="18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430" y="5019040"/>
            <a:ext cx="449262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5880" y="5634990"/>
            <a:ext cx="1586865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6515" y="6205220"/>
            <a:ext cx="780288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4" grpId="1" animBg="1"/>
      <p:bldP spid="6" grpId="1" animBg="1"/>
      <p:bldP spid="7" grpId="1" animBg="1"/>
      <p:bldP spid="8" grpId="1" animBg="1"/>
      <p:bldP spid="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628590"/>
            <a:ext cx="10800000" cy="3110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1910" y="2974032"/>
            <a:ext cx="295238" cy="29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98805"/>
            <a:ext cx="9730740" cy="613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684980"/>
            <a:ext cx="10800000" cy="3340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169" y="1543906"/>
            <a:ext cx="3514285" cy="33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255" y="2087880"/>
            <a:ext cx="7032625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7255" y="3143885"/>
            <a:ext cx="4996180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4006030"/>
            <a:ext cx="10800000" cy="2748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944880" y="4148455"/>
            <a:ext cx="773430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44880" y="5156200"/>
            <a:ext cx="496062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44794" y="6277212"/>
            <a:ext cx="5961904" cy="34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5" grpId="0" bldLvl="0" animBg="1"/>
      <p:bldP spid="22" grpId="0" bldLvl="0" animBg="1"/>
      <p:bldP spid="23" grpId="0" bldLvl="0" animBg="1"/>
      <p:bldP spid="2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4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3717290"/>
            <a:ext cx="3096260" cy="21583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90" y="806450"/>
            <a:ext cx="9502140" cy="592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2970" y="932180"/>
            <a:ext cx="459168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970" y="1477010"/>
            <a:ext cx="329311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970" y="2021840"/>
            <a:ext cx="279019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970" y="2557780"/>
            <a:ext cx="330136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970" y="3102610"/>
            <a:ext cx="309118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2335" y="3620135"/>
            <a:ext cx="684657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2970" y="4192270"/>
            <a:ext cx="5027930" cy="2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2970" y="4720590"/>
            <a:ext cx="358648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5990" y="5231765"/>
            <a:ext cx="692912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02970" y="5810250"/>
            <a:ext cx="353631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02970" y="6379845"/>
            <a:ext cx="1617345" cy="23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116840"/>
            <a:ext cx="2953385" cy="2058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bldLvl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1" animBg="1"/>
      <p:bldP spid="5" grpId="1" animBg="1"/>
      <p:bldP spid="6" grpId="1" animBg="1"/>
      <p:bldP spid="7" grpId="1" animBg="1"/>
      <p:bldP spid="8" grpId="1" animBg="1"/>
      <p:bldP spid="11" grpId="1" animBg="1"/>
      <p:bldP spid="12" grpId="1" animBg="1"/>
      <p:bldP spid="13" grpId="1" animBg="1"/>
      <p:bldP spid="15" grpId="1" animBg="1"/>
      <p:bldP spid="16" grpId="1" animBg="1"/>
      <p:bldP spid="17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6146"/>
            <a:ext cx="7095238" cy="34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755140"/>
            <a:ext cx="5744845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710045"/>
            <a:ext cx="6771428" cy="33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349874"/>
            <a:ext cx="2380952" cy="31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941956"/>
            <a:ext cx="5438095" cy="34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1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63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431991"/>
            <a:ext cx="6866666" cy="33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192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2205502"/>
            <a:ext cx="5752380" cy="31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15987"/>
            <a:ext cx="4742857" cy="32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426473"/>
            <a:ext cx="5095238" cy="33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310" y="685165"/>
            <a:ext cx="9751060" cy="482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0"/>
          <a:stretch>
            <a:fillRect/>
          </a:stretch>
        </p:blipFill>
        <p:spPr>
          <a:xfrm>
            <a:off x="4439920" y="4912995"/>
            <a:ext cx="4003040" cy="1883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808355"/>
            <a:ext cx="9798685" cy="592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610" y="946785"/>
            <a:ext cx="374142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610" y="1430655"/>
            <a:ext cx="552132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610" y="1924050"/>
            <a:ext cx="607441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5945" y="2451735"/>
            <a:ext cx="5885180" cy="122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9610" y="3895725"/>
            <a:ext cx="357759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9610" y="4414520"/>
            <a:ext cx="1633220" cy="2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9610" y="4872990"/>
            <a:ext cx="590169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9610" y="5356860"/>
            <a:ext cx="687387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9610" y="5824220"/>
            <a:ext cx="322516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9610" y="6334125"/>
            <a:ext cx="726948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80"/>
          <a:stretch>
            <a:fillRect/>
          </a:stretch>
        </p:blipFill>
        <p:spPr>
          <a:xfrm>
            <a:off x="9048115" y="2348865"/>
            <a:ext cx="2435860" cy="245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bldLvl="0" animBg="1"/>
      <p:bldP spid="17" grpId="0" animBg="1"/>
      <p:bldP spid="4" grpId="1" animBg="1"/>
      <p:bldP spid="5" grpId="1" animBg="1"/>
      <p:bldP spid="6" grpId="1" animBg="1"/>
      <p:bldP spid="8" grpId="1" animBg="1"/>
      <p:bldP spid="9" grpId="1" animBg="1"/>
      <p:bldP spid="10" grpId="1" animBg="1"/>
      <p:bldP spid="11" grpId="1" animBg="1"/>
      <p:bldP spid="12" grpId="1" animBg="1"/>
      <p:bldP spid="15" grpId="1" animBg="1"/>
      <p:bldP spid="17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25" y="869950"/>
            <a:ext cx="9660255" cy="5862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435" y="955040"/>
            <a:ext cx="552513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435" y="1440815"/>
            <a:ext cx="5443855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435" y="1934845"/>
            <a:ext cx="5988685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435" y="2420620"/>
            <a:ext cx="5196205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435" y="2906395"/>
            <a:ext cx="264922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435" y="3361690"/>
            <a:ext cx="5807075" cy="127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6435" y="4840605"/>
            <a:ext cx="7487920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6435" y="5325745"/>
            <a:ext cx="891857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6435" y="6280785"/>
            <a:ext cx="758444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37" r="42220"/>
          <a:stretch>
            <a:fillRect/>
          </a:stretch>
        </p:blipFill>
        <p:spPr>
          <a:xfrm>
            <a:off x="9204960" y="2005965"/>
            <a:ext cx="2574290" cy="2531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2" grpId="0" animBg="1"/>
      <p:bldP spid="13" grpId="0" bldLvl="0" animBg="1"/>
      <p:bldP spid="22" grpId="0" animBg="1"/>
      <p:bldP spid="4" grpId="1" animBg="1"/>
      <p:bldP spid="6" grpId="1" animBg="1"/>
      <p:bldP spid="7" grpId="1" animBg="1"/>
      <p:bldP spid="8" grpId="1" animBg="1"/>
      <p:bldP spid="9" grpId="1" animBg="1"/>
      <p:bldP spid="10" grpId="1" animBg="1"/>
      <p:bldP spid="12" grpId="1" animBg="1"/>
      <p:bldP spid="13" grpId="1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4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200643"/>
            <a:ext cx="295238" cy="2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3333" y="3830049"/>
            <a:ext cx="285715" cy="2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203213"/>
            <a:ext cx="333334" cy="28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182057"/>
            <a:ext cx="285714" cy="30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906943"/>
            <a:ext cx="266666" cy="2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3128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24761" y="5072002"/>
            <a:ext cx="333334" cy="29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2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858051"/>
            <a:ext cx="295238" cy="285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24"/>
          <a:stretch>
            <a:fillRect/>
          </a:stretch>
        </p:blipFill>
        <p:spPr>
          <a:xfrm>
            <a:off x="3648075" y="3717290"/>
            <a:ext cx="3514090" cy="282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3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2220027"/>
            <a:ext cx="295238" cy="29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040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520032"/>
            <a:ext cx="304761" cy="29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71"/>
          <a:stretch>
            <a:fillRect/>
          </a:stretch>
        </p:blipFill>
        <p:spPr>
          <a:xfrm>
            <a:off x="3770630" y="4603115"/>
            <a:ext cx="2839720" cy="213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2024-04-27T02:58:12Z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