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2" r:id="rId6"/>
    <p:sldId id="313" r:id="rId7"/>
    <p:sldId id="316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1" name="yt_shape_15621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利用二次根式的非负性化简求值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22" name="yt_shape_15622"/>
              <p:cNvSpPr txBox="1"/>
              <p:nvPr/>
            </p:nvSpPr>
            <p:spPr>
              <a:xfrm>
                <a:off x="540119" y="1395205"/>
                <a:ext cx="11492915" cy="3602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c7d4,isEnd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的化简结果为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5622" name="yt_shape_156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60265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501958" title="H_25.973701">
            <a:extLst>
              <a:ext uri="{FF2B5EF4-FFF2-40B4-BE49-F238E27FC236}">
                <a16:creationId xmlns:a16="http://schemas.microsoft.com/office/drawing/2014/main" id="{9D6B6306-6124-A771-A4DA-E885602E2A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16076F-AA09-55F7-CDE9-B25500B502CE}"/>
              </a:ext>
            </a:extLst>
          </p:cNvPr>
          <p:cNvSpPr txBox="1"/>
          <p:nvPr/>
        </p:nvSpPr>
        <p:spPr>
          <a:xfrm>
            <a:off x="9858204" y="1348399"/>
            <a:ext cx="1399286" cy="631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B8190D-D862-24E4-EFEE-354183877C8A}"/>
              </a:ext>
            </a:extLst>
          </p:cNvPr>
          <p:cNvSpPr txBox="1"/>
          <p:nvPr/>
        </p:nvSpPr>
        <p:spPr>
          <a:xfrm>
            <a:off x="8338523" y="1885990"/>
            <a:ext cx="637285" cy="6272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E7311A-DE38-4CE5-1668-D43DF2B0AE5B}"/>
              </a:ext>
            </a:extLst>
          </p:cNvPr>
          <p:cNvSpPr txBox="1"/>
          <p:nvPr/>
        </p:nvSpPr>
        <p:spPr>
          <a:xfrm>
            <a:off x="2583708" y="299539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30" name="yt_shape_15630"/>
              <p:cNvSpPr txBox="1"/>
              <p:nvPr/>
            </p:nvSpPr>
            <p:spPr>
              <a:xfrm>
                <a:off x="576215" y="2340160"/>
                <a:ext cx="5286640" cy="4131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31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31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5630" name="yt_shape_15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215" y="2340160"/>
                <a:ext cx="5286640" cy="4131003"/>
              </a:xfrm>
              <a:prstGeom prst="rect">
                <a:avLst/>
              </a:prstGeom>
              <a:blipFill>
                <a:blip r:embed="rId2"/>
                <a:stretch>
                  <a:fillRect l="-3576" t="-1327" b="-1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502451" title="H_22.747873">
            <a:extLst>
              <a:ext uri="{FF2B5EF4-FFF2-40B4-BE49-F238E27FC236}">
                <a16:creationId xmlns:a16="http://schemas.microsoft.com/office/drawing/2014/main" id="{156C0574-05AF-F1BA-F876-50EC0519F6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606" y="3974473"/>
            <a:ext cx="98488" cy="288898"/>
          </a:xfrm>
          <a:prstGeom prst="rect">
            <a:avLst/>
          </a:prstGeom>
        </p:spPr>
      </p:pic>
      <p:pic>
        <p:nvPicPr>
          <p:cNvPr id="5" name="yt_shape_1714123502494" title="H_22.747873">
            <a:extLst>
              <a:ext uri="{FF2B5EF4-FFF2-40B4-BE49-F238E27FC236}">
                <a16:creationId xmlns:a16="http://schemas.microsoft.com/office/drawing/2014/main" id="{CE0CAA68-9A1C-E365-A136-FEACB052A8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631" y="3974473"/>
            <a:ext cx="98488" cy="2888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43F041-2466-9002-5FEE-7333898D95B5}"/>
              </a:ext>
            </a:extLst>
          </p:cNvPr>
          <p:cNvSpPr txBox="1"/>
          <p:nvPr/>
        </p:nvSpPr>
        <p:spPr>
          <a:xfrm>
            <a:off x="486204" y="229335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D0786F-595E-6EBD-90AD-FAA6B7FC1E0B}"/>
                  </a:ext>
                </a:extLst>
              </p:cNvPr>
              <p:cNvSpPr txBox="1"/>
              <p:nvPr/>
            </p:nvSpPr>
            <p:spPr>
              <a:xfrm>
                <a:off x="486204" y="2768842"/>
                <a:ext cx="5415597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D0786F-595E-6EBD-90AD-FAA6B7FC1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204" y="2768842"/>
                <a:ext cx="5415597" cy="1061162"/>
              </a:xfrm>
              <a:prstGeom prst="rect">
                <a:avLst/>
              </a:prstGeom>
              <a:blipFill>
                <a:blip r:embed="rId4"/>
                <a:stretch>
                  <a:fillRect l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049E6E-CFAB-697E-503D-A28D21CE2A95}"/>
                  </a:ext>
                </a:extLst>
              </p:cNvPr>
              <p:cNvSpPr txBox="1"/>
              <p:nvPr/>
            </p:nvSpPr>
            <p:spPr>
              <a:xfrm>
                <a:off x="1456007" y="3736392"/>
                <a:ext cx="3147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31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31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049E6E-CFAB-697E-503D-A28D21CE2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007" y="3736392"/>
                <a:ext cx="3147124" cy="765061"/>
              </a:xfrm>
              <a:prstGeom prst="rect">
                <a:avLst/>
              </a:prstGeom>
              <a:blipFill>
                <a:blip r:embed="rId5"/>
                <a:stretch>
                  <a:fillRect l="-3101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78D81F-DABE-7189-0F96-0C67FC12BB51}"/>
                  </a:ext>
                </a:extLst>
              </p:cNvPr>
              <p:cNvSpPr txBox="1"/>
              <p:nvPr/>
            </p:nvSpPr>
            <p:spPr>
              <a:xfrm>
                <a:off x="1456007" y="4407841"/>
                <a:ext cx="3559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78D81F-DABE-7189-0F96-0C67FC12B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007" y="4407841"/>
                <a:ext cx="3559873" cy="765061"/>
              </a:xfrm>
              <a:prstGeom prst="rect">
                <a:avLst/>
              </a:prstGeom>
              <a:blipFill>
                <a:blip r:embed="rId6"/>
                <a:stretch>
                  <a:fillRect l="-2740" r="-25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C4F6963-AA7F-C9FB-4FDA-6262CCC2779E}"/>
                  </a:ext>
                </a:extLst>
              </p:cNvPr>
              <p:cNvSpPr txBox="1"/>
              <p:nvPr/>
            </p:nvSpPr>
            <p:spPr>
              <a:xfrm>
                <a:off x="1456007" y="5079290"/>
                <a:ext cx="2340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C4F6963-AA7F-C9FB-4FDA-6262CCC27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007" y="5079290"/>
                <a:ext cx="2340674" cy="765061"/>
              </a:xfrm>
              <a:prstGeom prst="rect">
                <a:avLst/>
              </a:prstGeom>
              <a:blipFill>
                <a:blip r:embed="rId7"/>
                <a:stretch>
                  <a:fillRect l="-4167" r="-182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953BAC4-BA02-BAC9-E101-B36FB9C7209F}"/>
                  </a:ext>
                </a:extLst>
              </p:cNvPr>
              <p:cNvSpPr txBox="1"/>
              <p:nvPr/>
            </p:nvSpPr>
            <p:spPr>
              <a:xfrm>
                <a:off x="1456007" y="5750740"/>
                <a:ext cx="1424687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953BAC4-BA02-BAC9-E101-B36FB9C72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007" y="5750740"/>
                <a:ext cx="1424687" cy="727278"/>
              </a:xfrm>
              <a:prstGeom prst="rect">
                <a:avLst/>
              </a:prstGeom>
              <a:blipFill>
                <a:blip r:embed="rId8"/>
                <a:stretch>
                  <a:fillRect l="-6838" r="-683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79376" y="764704"/>
                <a:ext cx="11388648" cy="1608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已知三角形两边长分别为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第三边长为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7f9b7,isEnd"/>
                  </a:rPr>
                  <a:t> 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+16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764704"/>
                <a:ext cx="11388648" cy="1608133"/>
              </a:xfrm>
              <a:prstGeom prst="rect">
                <a:avLst/>
              </a:prstGeom>
              <a:blipFill>
                <a:blip r:embed="rId9"/>
                <a:stretch>
                  <a:fillRect l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2" name="yt_shape_15632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利用乘法公式化简求值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33" name="yt_shape_15633"/>
              <p:cNvSpPr txBox="1"/>
              <p:nvPr/>
            </p:nvSpPr>
            <p:spPr>
              <a:xfrm>
                <a:off x="540119" y="1395205"/>
                <a:ext cx="11492915" cy="9587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15cd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633" name="yt_shape_1563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958724"/>
              </a:xfrm>
              <a:prstGeom prst="rect">
                <a:avLst/>
              </a:prstGeom>
              <a:blipFill>
                <a:blip r:embed="rId2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35" name="yt_table_15635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4009185"/>
                  </p:ext>
                </p:extLst>
              </p:nvPr>
            </p:nvGraphicFramePr>
            <p:xfrm>
              <a:off x="540047" y="2404717"/>
              <a:ext cx="4936110" cy="1050164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1266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12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00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635" name="yt_table_15635" descr="{&quot;rangeId&quot;:4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4009185"/>
                  </p:ext>
                </p:extLst>
              </p:nvPr>
            </p:nvGraphicFramePr>
            <p:xfrm>
              <a:off x="540047" y="2404717"/>
              <a:ext cx="4936110" cy="929260"/>
            </p:xfrm>
            <a:graphic>
              <a:graphicData uri="http://schemas.openxmlformats.org/drawingml/2006/table">
                <a:tbl>
                  <a:tblPr/>
                  <a:tblGrid>
                    <a:gridCol w="2934145">
                      <a:extLst>
                        <a:ext uri="{9D8B030D-6E8A-4147-A177-3AD203B41FA5}">
                          <a16:colId xmlns:a16="http://schemas.microsoft.com/office/drawing/2014/main" val="11266"/>
                        </a:ext>
                      </a:extLst>
                    </a:gridCol>
                    <a:gridCol w="2001965">
                      <a:extLst>
                        <a:ext uri="{9D8B030D-6E8A-4147-A177-3AD203B41FA5}">
                          <a16:colId xmlns:a16="http://schemas.microsoft.com/office/drawing/2014/main" val="1126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r="-68257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505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03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947" r="-6825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6505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503086" title="H_25.973701">
            <a:extLst>
              <a:ext uri="{FF2B5EF4-FFF2-40B4-BE49-F238E27FC236}">
                <a16:creationId xmlns:a16="http://schemas.microsoft.com/office/drawing/2014/main" id="{638419E2-2337-8520-2AAE-4E0925EDB7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3E9C34-5E4F-50C5-F16C-9DB4A2A01373}"/>
              </a:ext>
            </a:extLst>
          </p:cNvPr>
          <p:cNvSpPr txBox="1"/>
          <p:nvPr/>
        </p:nvSpPr>
        <p:spPr>
          <a:xfrm>
            <a:off x="1059708" y="187348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36" name="yt_shape_15636"/>
              <p:cNvSpPr txBox="1"/>
              <p:nvPr/>
            </p:nvSpPr>
            <p:spPr>
              <a:xfrm>
                <a:off x="540000" y="900000"/>
                <a:ext cx="6431504" cy="35430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36" name="yt_shape_15636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31504" cy="3543021"/>
              </a:xfrm>
              <a:prstGeom prst="rect">
                <a:avLst/>
              </a:prstGeom>
              <a:blipFill>
                <a:blip r:embed="rId2"/>
                <a:stretch>
                  <a:fillRect l="-2938" t="-688" r="-1896" b="-4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EBABA7-ED7C-7ED2-10EC-66654193B2BF}"/>
                  </a:ext>
                </a:extLst>
              </p:cNvPr>
              <p:cNvSpPr txBox="1"/>
              <p:nvPr/>
            </p:nvSpPr>
            <p:spPr>
              <a:xfrm>
                <a:off x="449989" y="1374974"/>
                <a:ext cx="46507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}">
                <a:extLst>
                  <a:ext uri="{FF2B5EF4-FFF2-40B4-BE49-F238E27FC236}">
                    <a16:creationId xmlns:a16="http://schemas.microsoft.com/office/drawing/2014/main" id="{ACEBABA7-ED7C-7ED2-10EC-66654193B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4974"/>
                <a:ext cx="4650740" cy="615391"/>
              </a:xfrm>
              <a:prstGeom prst="rect">
                <a:avLst/>
              </a:prstGeom>
              <a:blipFill>
                <a:blip r:embed="rId3"/>
                <a:stretch>
                  <a:fillRect l="-2097" r="-183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D3F0AB-5981-7E2B-3F9D-1032887DF702}"/>
                  </a:ext>
                </a:extLst>
              </p:cNvPr>
              <p:cNvSpPr txBox="1"/>
              <p:nvPr/>
            </p:nvSpPr>
            <p:spPr>
              <a:xfrm>
                <a:off x="449989" y="1896753"/>
                <a:ext cx="49620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66D3F0AB-5981-7E2B-3F9D-1032887DF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6753"/>
                <a:ext cx="4962017" cy="615392"/>
              </a:xfrm>
              <a:prstGeom prst="rect">
                <a:avLst/>
              </a:prstGeom>
              <a:blipFill>
                <a:blip r:embed="rId4"/>
                <a:stretch>
                  <a:fillRect l="-1966" r="-172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7DA894-673D-62CE-28CE-005D89FE3E93}"/>
                  </a:ext>
                </a:extLst>
              </p:cNvPr>
              <p:cNvSpPr txBox="1"/>
              <p:nvPr/>
            </p:nvSpPr>
            <p:spPr>
              <a:xfrm>
                <a:off x="497614" y="2418533"/>
                <a:ext cx="443166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}">
                <a:extLst>
                  <a:ext uri="{FF2B5EF4-FFF2-40B4-BE49-F238E27FC236}">
                    <a16:creationId xmlns:a16="http://schemas.microsoft.com/office/drawing/2014/main" id="{6B7DA894-673D-62CE-28CE-005D89FE3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418533"/>
                <a:ext cx="4431665" cy="615391"/>
              </a:xfrm>
              <a:prstGeom prst="rect">
                <a:avLst/>
              </a:prstGeom>
              <a:blipFill>
                <a:blip r:embed="rId5"/>
                <a:stretch>
                  <a:fillRect l="-2201" r="-20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FC02153-2FA8-3C09-E93B-8141FFD410A6}"/>
              </a:ext>
            </a:extLst>
          </p:cNvPr>
          <p:cNvSpPr txBox="1"/>
          <p:nvPr/>
        </p:nvSpPr>
        <p:spPr>
          <a:xfrm>
            <a:off x="449989" y="2940312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298D89-57E7-0DD2-E938-B28FFB4E6EB3}"/>
                  </a:ext>
                </a:extLst>
              </p:cNvPr>
              <p:cNvSpPr txBox="1"/>
              <p:nvPr/>
            </p:nvSpPr>
            <p:spPr>
              <a:xfrm>
                <a:off x="1378364" y="3415800"/>
                <a:ext cx="226936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298D89-57E7-0DD2-E938-B28FFB4E6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8364" y="3415800"/>
                <a:ext cx="2269364" cy="615392"/>
              </a:xfrm>
              <a:prstGeom prst="rect">
                <a:avLst/>
              </a:prstGeom>
              <a:blipFill>
                <a:blip r:embed="rId6"/>
                <a:stretch>
                  <a:fillRect l="-4032" r="-457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09ECEB9-F743-04A8-7CD2-91EBA9C5BA64}"/>
              </a:ext>
            </a:extLst>
          </p:cNvPr>
          <p:cNvSpPr txBox="1"/>
          <p:nvPr/>
        </p:nvSpPr>
        <p:spPr>
          <a:xfrm>
            <a:off x="1378364" y="3937580"/>
            <a:ext cx="71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0" name="yt_shape_15640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利用整体代入求值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41" name="yt_shape_15641"/>
              <p:cNvSpPr txBox="1"/>
              <p:nvPr/>
            </p:nvSpPr>
            <p:spPr>
              <a:xfrm>
                <a:off x="540000" y="1395205"/>
                <a:ext cx="6615529" cy="5035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41" name="yt_shape_15641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615529" cy="5035738"/>
              </a:xfrm>
              <a:prstGeom prst="rect">
                <a:avLst/>
              </a:prstGeom>
              <a:blipFill>
                <a:blip r:embed="rId2"/>
                <a:stretch>
                  <a:fillRect l="-2857" t="-484" r="-1843" b="-1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503162" title="H_25.973701">
            <a:extLst>
              <a:ext uri="{FF2B5EF4-FFF2-40B4-BE49-F238E27FC236}">
                <a16:creationId xmlns:a16="http://schemas.microsoft.com/office/drawing/2014/main" id="{8AA6D268-F07E-6629-097D-47915C1E50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6B3961-F172-C21F-F302-788F925372F4}"/>
                  </a:ext>
                </a:extLst>
              </p:cNvPr>
              <p:cNvSpPr txBox="1"/>
              <p:nvPr/>
            </p:nvSpPr>
            <p:spPr>
              <a:xfrm>
                <a:off x="449989" y="1868718"/>
                <a:ext cx="55302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8B6B3961-F172-C21F-F302-788F92537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8718"/>
                <a:ext cx="5530215" cy="613931"/>
              </a:xfrm>
              <a:prstGeom prst="rect">
                <a:avLst/>
              </a:prstGeom>
              <a:blipFill>
                <a:blip r:embed="rId4"/>
                <a:stretch>
                  <a:fillRect l="-1764" r="-165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3D82784-E60A-FA63-D6B1-87EAFA0CFE73}"/>
              </a:ext>
            </a:extLst>
          </p:cNvPr>
          <p:cNvSpPr txBox="1"/>
          <p:nvPr/>
        </p:nvSpPr>
        <p:spPr>
          <a:xfrm>
            <a:off x="449989" y="2389037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AEF700-8CEF-9E04-A7D7-CF459DB0C668}"/>
              </a:ext>
            </a:extLst>
          </p:cNvPr>
          <p:cNvSpPr txBox="1"/>
          <p:nvPr/>
        </p:nvSpPr>
        <p:spPr>
          <a:xfrm>
            <a:off x="449989" y="2864525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357B01-3963-054E-4FA1-AF43D66EFBC1}"/>
                  </a:ext>
                </a:extLst>
              </p:cNvPr>
              <p:cNvSpPr txBox="1"/>
              <p:nvPr/>
            </p:nvSpPr>
            <p:spPr>
              <a:xfrm>
                <a:off x="449989" y="4024861"/>
                <a:ext cx="51079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D2357B01-3963-054E-4FA1-AF43D66EF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4861"/>
                <a:ext cx="5107940" cy="613931"/>
              </a:xfrm>
              <a:prstGeom prst="rect">
                <a:avLst/>
              </a:prstGeom>
              <a:blipFill>
                <a:blip r:embed="rId5"/>
                <a:stretch>
                  <a:fillRect l="-1909" r="-167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1874D4-A439-D046-3650-AD3B020A5EA8}"/>
                  </a:ext>
                </a:extLst>
              </p:cNvPr>
              <p:cNvSpPr txBox="1"/>
              <p:nvPr/>
            </p:nvSpPr>
            <p:spPr>
              <a:xfrm>
                <a:off x="497614" y="4545180"/>
                <a:ext cx="521919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hasSerialNum': 1}">
                <a:extLst>
                  <a:ext uri="{FF2B5EF4-FFF2-40B4-BE49-F238E27FC236}">
                    <a16:creationId xmlns:a16="http://schemas.microsoft.com/office/drawing/2014/main" id="{891874D4-A439-D046-3650-AD3B020A5E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545180"/>
                <a:ext cx="5219192" cy="613931"/>
              </a:xfrm>
              <a:prstGeom prst="rect">
                <a:avLst/>
              </a:prstGeom>
              <a:blipFill>
                <a:blip r:embed="rId6"/>
                <a:stretch>
                  <a:fillRect l="-1869" r="-163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C4CEE2-6C74-5AA8-530F-DA72E510F4F1}"/>
                  </a:ext>
                </a:extLst>
              </p:cNvPr>
              <p:cNvSpPr txBox="1"/>
              <p:nvPr/>
            </p:nvSpPr>
            <p:spPr>
              <a:xfrm>
                <a:off x="497614" y="5065499"/>
                <a:ext cx="46602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7, 'hasSerialNum': 1}">
                <a:extLst>
                  <a:ext uri="{FF2B5EF4-FFF2-40B4-BE49-F238E27FC236}">
                    <a16:creationId xmlns:a16="http://schemas.microsoft.com/office/drawing/2014/main" id="{0EC4CEE2-6C74-5AA8-530F-DA72E510F4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065499"/>
                <a:ext cx="4660265" cy="613931"/>
              </a:xfrm>
              <a:prstGeom prst="rect">
                <a:avLst/>
              </a:prstGeom>
              <a:blipFill>
                <a:blip r:embed="rId7"/>
                <a:stretch>
                  <a:fillRect l="-2094" r="-19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DB759E-5FAD-7172-E23E-71483026BFF3}"/>
                  </a:ext>
                </a:extLst>
              </p:cNvPr>
              <p:cNvSpPr txBox="1"/>
              <p:nvPr/>
            </p:nvSpPr>
            <p:spPr>
              <a:xfrm>
                <a:off x="449989" y="5585818"/>
                <a:ext cx="6660007" cy="843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7, 'hasSerialNum': 1}">
                <a:extLst>
                  <a:ext uri="{FF2B5EF4-FFF2-40B4-BE49-F238E27FC236}">
                    <a16:creationId xmlns:a16="http://schemas.microsoft.com/office/drawing/2014/main" id="{8EDB759E-5FAD-7172-E23E-71483026B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5818"/>
                <a:ext cx="6660007" cy="843229"/>
              </a:xfrm>
              <a:prstGeom prst="rect">
                <a:avLst/>
              </a:prstGeom>
              <a:blipFill>
                <a:blip r:embed="rId8"/>
                <a:stretch>
                  <a:fillRect l="-1465" r="-1465" b="-6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9" name="yt_shape_15649"/>
          <p:cNvSpPr txBox="1"/>
          <p:nvPr/>
        </p:nvSpPr>
        <p:spPr>
          <a:xfrm>
            <a:off x="551264" y="773555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配方法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650" name="yt_shape_15650"/>
              <p:cNvSpPr txBox="1"/>
              <p:nvPr/>
            </p:nvSpPr>
            <p:spPr>
              <a:xfrm>
                <a:off x="560459" y="908720"/>
                <a:ext cx="11492915" cy="1405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a311"/>
                  </a:rPr>
                  <a:t> 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5650" name="yt_shape_15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59" y="908720"/>
                <a:ext cx="11492915" cy="1405513"/>
              </a:xfrm>
              <a:prstGeom prst="rect">
                <a:avLst/>
              </a:prstGeom>
              <a:blipFill>
                <a:blip r:embed="rId2"/>
                <a:stretch>
                  <a:fillRect l="-1645" b="-12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503229" title="H_25.973701">
            <a:extLst>
              <a:ext uri="{FF2B5EF4-FFF2-40B4-BE49-F238E27FC236}">
                <a16:creationId xmlns:a16="http://schemas.microsoft.com/office/drawing/2014/main" id="{97E291FA-2E27-71A4-0B68-65CAA3A66A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4" y="828682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652"/>
              <p:cNvSpPr txBox="1"/>
              <p:nvPr/>
            </p:nvSpPr>
            <p:spPr>
              <a:xfrm>
                <a:off x="569387" y="2035646"/>
                <a:ext cx="4704301" cy="5747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3≥0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035646"/>
                <a:ext cx="4704301" cy="5747279"/>
              </a:xfrm>
              <a:prstGeom prst="rect">
                <a:avLst/>
              </a:prstGeom>
              <a:blipFill>
                <a:blip r:embed="rId4"/>
                <a:stretch>
                  <a:fillRect l="-3886" b="-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D6423B-59B9-082F-3E02-7A02A31BD1EE}"/>
                  </a:ext>
                </a:extLst>
              </p:cNvPr>
              <p:cNvSpPr txBox="1"/>
              <p:nvPr/>
            </p:nvSpPr>
            <p:spPr>
              <a:xfrm>
                <a:off x="479376" y="1988840"/>
                <a:ext cx="390804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3≥0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CD6423B-59B9-082F-3E02-7A02A31BD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88840"/>
                <a:ext cx="3908044" cy="1154189"/>
              </a:xfrm>
              <a:prstGeom prst="rect">
                <a:avLst/>
              </a:prstGeom>
              <a:blipFill>
                <a:blip r:embed="rId5"/>
                <a:stretch>
                  <a:fillRect l="-24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499155-1C37-ABCC-58C5-D5399258EDEC}"/>
                  </a:ext>
                </a:extLst>
              </p:cNvPr>
              <p:cNvSpPr txBox="1"/>
              <p:nvPr/>
            </p:nvSpPr>
            <p:spPr>
              <a:xfrm>
                <a:off x="479376" y="3049417"/>
                <a:ext cx="42710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0499155-1C37-ABCC-58C5-D5399258E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49417"/>
                <a:ext cx="4271073" cy="769062"/>
              </a:xfrm>
              <a:prstGeom prst="rect">
                <a:avLst/>
              </a:prstGeom>
              <a:blipFill>
                <a:blip r:embed="rId6"/>
                <a:stretch>
                  <a:fillRect l="-2286" r="-228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1D067A-7C62-2E55-E6DA-1550F4CEA2A3}"/>
                  </a:ext>
                </a:extLst>
              </p:cNvPr>
              <p:cNvSpPr txBox="1"/>
              <p:nvPr/>
            </p:nvSpPr>
            <p:spPr>
              <a:xfrm>
                <a:off x="479376" y="3724867"/>
                <a:ext cx="4838890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𝑎𝑏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1D067A-7C62-2E55-E6DA-1550F4CEA2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24867"/>
                <a:ext cx="4838890" cy="1061161"/>
              </a:xfrm>
              <a:prstGeom prst="rect">
                <a:avLst/>
              </a:prstGeom>
              <a:blipFill>
                <a:blip r:embed="rId7"/>
                <a:stretch>
                  <a:fillRect l="-2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E7FA5D1-DD5A-6E8F-5495-DF3DD49E21B9}"/>
                  </a:ext>
                </a:extLst>
              </p:cNvPr>
              <p:cNvSpPr txBox="1"/>
              <p:nvPr/>
            </p:nvSpPr>
            <p:spPr>
              <a:xfrm>
                <a:off x="479376" y="4692416"/>
                <a:ext cx="3217608" cy="898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E7FA5D1-DD5A-6E8F-5495-DF3DD49E21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692416"/>
                <a:ext cx="3217608" cy="898221"/>
              </a:xfrm>
              <a:prstGeom prst="rect">
                <a:avLst/>
              </a:prstGeom>
              <a:blipFill>
                <a:blip r:embed="rId8"/>
                <a:stretch>
                  <a:fillRect l="-3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59BDFD7-8B01-0C7C-7F90-C3510CFF4391}"/>
                  </a:ext>
                </a:extLst>
              </p:cNvPr>
              <p:cNvSpPr txBox="1"/>
              <p:nvPr/>
            </p:nvSpPr>
            <p:spPr>
              <a:xfrm>
                <a:off x="3731718" y="4624472"/>
                <a:ext cx="2037461" cy="9661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59BDFD7-8B01-0C7C-7F90-C3510CFF43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718" y="4624472"/>
                <a:ext cx="2037461" cy="966165"/>
              </a:xfrm>
              <a:prstGeom prst="rect">
                <a:avLst/>
              </a:prstGeom>
              <a:blipFill>
                <a:blip r:embed="rId9"/>
                <a:stretch>
                  <a:fillRect l="-4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BB871C-01EF-372F-4EAA-27B75638FFA8}"/>
                  </a:ext>
                </a:extLst>
              </p:cNvPr>
              <p:cNvSpPr txBox="1"/>
              <p:nvPr/>
            </p:nvSpPr>
            <p:spPr>
              <a:xfrm>
                <a:off x="543944" y="5696528"/>
                <a:ext cx="21517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BB871C-01EF-372F-4EAA-27B75638F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44" y="5696528"/>
                <a:ext cx="2151761" cy="768046"/>
              </a:xfrm>
              <a:prstGeom prst="rect">
                <a:avLst/>
              </a:prstGeom>
              <a:blipFill>
                <a:blip r:embed="rId10"/>
                <a:stretch>
                  <a:fillRect l="-424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6D3D79F-6FAF-5777-C6CD-BAF942F54317}"/>
                  </a:ext>
                </a:extLst>
              </p:cNvPr>
              <p:cNvSpPr txBox="1"/>
              <p:nvPr/>
            </p:nvSpPr>
            <p:spPr>
              <a:xfrm>
                <a:off x="2650284" y="5939048"/>
                <a:ext cx="1051565" cy="3454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6D3D79F-6FAF-5777-C6CD-BAF942F54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284" y="5939048"/>
                <a:ext cx="1051565" cy="345428"/>
              </a:xfrm>
              <a:prstGeom prst="rect">
                <a:avLst/>
              </a:prstGeom>
              <a:blipFill>
                <a:blip r:embed="rId11"/>
                <a:stretch>
                  <a:fillRect l="-9302" t="-26316" b="-6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4" name="yt_shape_15654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利用隐含条件求值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55" name="yt_shape_15655"/>
              <p:cNvSpPr txBox="1"/>
              <p:nvPr/>
            </p:nvSpPr>
            <p:spPr>
              <a:xfrm>
                <a:off x="540000" y="1395205"/>
                <a:ext cx="1007519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55" name="yt_shape_156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075194" cy="641779"/>
              </a:xfrm>
              <a:prstGeom prst="rect">
                <a:avLst/>
              </a:prstGeom>
              <a:blipFill>
                <a:blip r:embed="rId2"/>
                <a:stretch>
                  <a:fillRect l="-1877" r="-9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503299" title="H_25.973701">
            <a:extLst>
              <a:ext uri="{FF2B5EF4-FFF2-40B4-BE49-F238E27FC236}">
                <a16:creationId xmlns:a16="http://schemas.microsoft.com/office/drawing/2014/main" id="{3C61328A-22EC-D88B-9628-6BBDCD2E1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6C31C7-CCD9-6CE7-93F0-A48C76DCAF13}"/>
              </a:ext>
            </a:extLst>
          </p:cNvPr>
          <p:cNvSpPr txBox="1"/>
          <p:nvPr/>
        </p:nvSpPr>
        <p:spPr>
          <a:xfrm>
            <a:off x="9437143" y="1348399"/>
            <a:ext cx="1094487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381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,isEnd</vt:lpstr>
      <vt:lpstr>_⨹_1_7f9b7,isEnd</vt:lpstr>
      <vt:lpstr>_⨹_1_9a311</vt:lpstr>
      <vt:lpstr>_⨹_1_dc7d4,isEnd</vt:lpstr>
      <vt:lpstr>_⨹_3_315cd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2024-04-28T05:27:26Z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