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23" r:id="rId8"/>
    <p:sldId id="311" r:id="rId9"/>
    <p:sldId id="314" r:id="rId10"/>
    <p:sldId id="315" r:id="rId11"/>
    <p:sldId id="317" r:id="rId12"/>
    <p:sldId id="318" r:id="rId13"/>
    <p:sldId id="319" r:id="rId14"/>
    <p:sldId id="322" r:id="rId15"/>
    <p:sldId id="325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6" name="yt_shape_11676"/>
          <p:cNvSpPr txBox="1"/>
          <p:nvPr/>
        </p:nvSpPr>
        <p:spPr>
          <a:xfrm>
            <a:off x="540000" y="900000"/>
            <a:ext cx="406681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利用方程思想求角度</a:t>
            </a:r>
          </a:p>
        </p:txBody>
      </p:sp>
      <p:sp>
        <p:nvSpPr>
          <p:cNvPr id="11677" name="yt_shape_11677"/>
          <p:cNvSpPr txBox="1"/>
          <p:nvPr/>
        </p:nvSpPr>
        <p:spPr>
          <a:xfrm>
            <a:off x="540120" y="134441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994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78" name="yt_image_11678" title="H_103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2954024"/>
            <a:ext cx="1253903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0" name="yt_shape_11680"/>
          <p:cNvSpPr txBox="1"/>
          <p:nvPr/>
        </p:nvSpPr>
        <p:spPr>
          <a:xfrm>
            <a:off x="540000" y="2420888"/>
            <a:ext cx="632705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根据三角形内角和为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知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18°.</a:t>
            </a:r>
          </a:p>
        </p:txBody>
      </p:sp>
      <p:pic>
        <p:nvPicPr>
          <p:cNvPr id="3" name="yt_shape_1714122920512" title="H_25.973701">
            <a:extLst>
              <a:ext uri="{FF2B5EF4-FFF2-40B4-BE49-F238E27FC236}">
                <a16:creationId xmlns:a16="http://schemas.microsoft.com/office/drawing/2014/main" id="{079A3547-22EE-BD58-AAE0-1A7E4310DB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67764A-972B-65E3-2B0C-79228E2F5F55}"/>
              </a:ext>
            </a:extLst>
          </p:cNvPr>
          <p:cNvSpPr txBox="1"/>
          <p:nvPr/>
        </p:nvSpPr>
        <p:spPr>
          <a:xfrm>
            <a:off x="449989" y="2374083"/>
            <a:ext cx="547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B66979-2321-3C73-CCE1-9B9FD285A4A2}"/>
              </a:ext>
            </a:extLst>
          </p:cNvPr>
          <p:cNvSpPr txBox="1"/>
          <p:nvPr/>
        </p:nvSpPr>
        <p:spPr>
          <a:xfrm>
            <a:off x="449989" y="2849570"/>
            <a:ext cx="3807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根据三角形内角和为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6617A8-8DD3-D073-0B53-49712B42AACE}"/>
              </a:ext>
            </a:extLst>
          </p:cNvPr>
          <p:cNvSpPr txBox="1"/>
          <p:nvPr/>
        </p:nvSpPr>
        <p:spPr>
          <a:xfrm>
            <a:off x="449989" y="3325058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645C13-D637-B52D-2112-C98345CD1C3A}"/>
              </a:ext>
            </a:extLst>
          </p:cNvPr>
          <p:cNvSpPr txBox="1"/>
          <p:nvPr/>
        </p:nvSpPr>
        <p:spPr>
          <a:xfrm>
            <a:off x="449989" y="3800546"/>
            <a:ext cx="5155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0A5884-E8C0-FCA2-38D3-6ED788215269}"/>
              </a:ext>
            </a:extLst>
          </p:cNvPr>
          <p:cNvSpPr txBox="1"/>
          <p:nvPr/>
        </p:nvSpPr>
        <p:spPr>
          <a:xfrm>
            <a:off x="449989" y="4276034"/>
            <a:ext cx="258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878D175-B1B0-7C42-3C2B-8119E69DC1C0}"/>
              </a:ext>
            </a:extLst>
          </p:cNvPr>
          <p:cNvSpPr txBox="1"/>
          <p:nvPr/>
        </p:nvSpPr>
        <p:spPr>
          <a:xfrm>
            <a:off x="449989" y="4751522"/>
            <a:ext cx="6445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7" name="yt_shape_1173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娄底市中考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d92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41" name="yt_table_1174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292595"/>
              </p:ext>
            </p:extLst>
          </p:nvPr>
        </p:nvGraphicFramePr>
        <p:xfrm>
          <a:off x="540047" y="1859435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</a:tbl>
          </a:graphicData>
        </a:graphic>
      </p:graphicFrame>
      <p:grpSp>
        <p:nvGrpSpPr>
          <p:cNvPr id="11738" name="yt_shape_11738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61432" y="1859435"/>
            <a:ext cx="2188533" cy="1799604"/>
            <a:chOff x="0" y="0"/>
            <a:chExt cx="2188533" cy="1799604"/>
          </a:xfrm>
        </p:grpSpPr>
        <p:pic>
          <p:nvPicPr>
            <p:cNvPr id="2" name="yt_image_1173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88533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40" name="yt_shape_11740"/>
            <p:cNvSpPr txBox="1"/>
            <p:nvPr/>
          </p:nvSpPr>
          <p:spPr>
            <a:xfrm>
              <a:off x="484802" y="14396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791D594-183C-E665-D2A1-D9AA529C2E2D}"/>
              </a:ext>
            </a:extLst>
          </p:cNvPr>
          <p:cNvSpPr txBox="1"/>
          <p:nvPr/>
        </p:nvSpPr>
        <p:spPr>
          <a:xfrm>
            <a:off x="59063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3" name="yt_shape_11743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4636"/>
              </a:rPr>
              <a:t>在同一条直线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44" name="yt_image_11744" title="H_129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4184" y="2011799"/>
            <a:ext cx="1863631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46" name="yt_shape_11746"/>
          <p:cNvSpPr txBox="1"/>
          <p:nvPr/>
        </p:nvSpPr>
        <p:spPr>
          <a:xfrm>
            <a:off x="540000" y="3712715"/>
            <a:ext cx="747800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42°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84°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46°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46°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84°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D89DC4-0056-5765-EE46-49C568D9BAD3}"/>
              </a:ext>
            </a:extLst>
          </p:cNvPr>
          <p:cNvSpPr txBox="1"/>
          <p:nvPr/>
        </p:nvSpPr>
        <p:spPr>
          <a:xfrm>
            <a:off x="449989" y="3665909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31BCDD-A357-5DDD-DF85-935042D767AA}"/>
              </a:ext>
            </a:extLst>
          </p:cNvPr>
          <p:cNvSpPr txBox="1"/>
          <p:nvPr/>
        </p:nvSpPr>
        <p:spPr>
          <a:xfrm>
            <a:off x="449989" y="4141397"/>
            <a:ext cx="372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E57950-8A1B-4C2D-FD95-B2F523C33E3D}"/>
              </a:ext>
            </a:extLst>
          </p:cNvPr>
          <p:cNvSpPr txBox="1"/>
          <p:nvPr/>
        </p:nvSpPr>
        <p:spPr>
          <a:xfrm>
            <a:off x="449989" y="4616885"/>
            <a:ext cx="3162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9325AC-EBE2-89F6-B607-AF70FB6C9D2C}"/>
              </a:ext>
            </a:extLst>
          </p:cNvPr>
          <p:cNvSpPr txBox="1"/>
          <p:nvPr/>
        </p:nvSpPr>
        <p:spPr>
          <a:xfrm>
            <a:off x="449989" y="5092373"/>
            <a:ext cx="423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5E9A38-BFC5-8DA2-E663-46185242C666}"/>
              </a:ext>
            </a:extLst>
          </p:cNvPr>
          <p:cNvSpPr txBox="1"/>
          <p:nvPr/>
        </p:nvSpPr>
        <p:spPr>
          <a:xfrm>
            <a:off x="449989" y="5567861"/>
            <a:ext cx="2412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CEC82E-36A0-07B2-C4CC-4B4B5579E23A}"/>
              </a:ext>
            </a:extLst>
          </p:cNvPr>
          <p:cNvSpPr txBox="1"/>
          <p:nvPr/>
        </p:nvSpPr>
        <p:spPr>
          <a:xfrm>
            <a:off x="449989" y="6043349"/>
            <a:ext cx="7585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7" name="yt_shape_11747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与截取或折叠结合求角度</a:t>
            </a:r>
          </a:p>
        </p:txBody>
      </p:sp>
      <p:sp>
        <p:nvSpPr>
          <p:cNvPr id="11748" name="yt_shape_11748"/>
          <p:cNvSpPr txBox="1"/>
          <p:nvPr/>
        </p:nvSpPr>
        <p:spPr>
          <a:xfrm>
            <a:off x="540119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贵港市模拟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d37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52" name="yt_table_1175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922001"/>
              </p:ext>
            </p:extLst>
          </p:nvPr>
        </p:nvGraphicFramePr>
        <p:xfrm>
          <a:off x="540047" y="2354640"/>
          <a:ext cx="8756016" cy="475488"/>
        </p:xfrm>
        <a:graphic>
          <a:graphicData uri="http://schemas.openxmlformats.org/drawingml/2006/table">
            <a:tbl>
              <a:tblPr/>
              <a:tblGrid>
                <a:gridCol w="2468880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69°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77°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</a:tbl>
          </a:graphicData>
        </a:graphic>
      </p:graphicFrame>
      <p:grpSp>
        <p:nvGrpSpPr>
          <p:cNvPr id="11749" name="yt_shape_11749_skip" title="H_107.14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67859" y="2354640"/>
            <a:ext cx="2182105" cy="1360692"/>
            <a:chOff x="0" y="0"/>
            <a:chExt cx="2182105" cy="1360692"/>
          </a:xfrm>
        </p:grpSpPr>
        <p:pic>
          <p:nvPicPr>
            <p:cNvPr id="3" name="yt_image_1174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82105" cy="9646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51" name="yt_shape_11751"/>
            <p:cNvSpPr txBox="1"/>
            <p:nvPr/>
          </p:nvSpPr>
          <p:spPr>
            <a:xfrm>
              <a:off x="481588" y="10006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754" name="yt_shape_11754"/>
          <p:cNvSpPr txBox="1"/>
          <p:nvPr/>
        </p:nvSpPr>
        <p:spPr>
          <a:xfrm>
            <a:off x="540119" y="37658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角的三角形纸片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剪去这个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得到一个四边形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b34e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58" name="yt_table_1175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561552"/>
              </p:ext>
            </p:extLst>
          </p:nvPr>
        </p:nvGraphicFramePr>
        <p:xfrm>
          <a:off x="540047" y="4725255"/>
          <a:ext cx="8908416" cy="475488"/>
        </p:xfrm>
        <a:graphic>
          <a:graphicData uri="http://schemas.openxmlformats.org/drawingml/2006/table">
            <a:tbl>
              <a:tblPr/>
              <a:tblGrid>
                <a:gridCol w="2468880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</a:tbl>
          </a:graphicData>
        </a:graphic>
      </p:graphicFrame>
      <p:grpSp>
        <p:nvGrpSpPr>
          <p:cNvPr id="11755" name="yt_shape_11755_skip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7574" y="4725255"/>
            <a:ext cx="1692282" cy="1772172"/>
            <a:chOff x="0" y="0"/>
            <a:chExt cx="1692282" cy="1772172"/>
          </a:xfrm>
        </p:grpSpPr>
        <p:pic>
          <p:nvPicPr>
            <p:cNvPr id="2" name="yt_image_1175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2282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57" name="yt_shape_11757"/>
            <p:cNvSpPr txBox="1"/>
            <p:nvPr/>
          </p:nvSpPr>
          <p:spPr>
            <a:xfrm>
              <a:off x="236677" y="141217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714122920991">
            <a:extLst>
              <a:ext uri="{FF2B5EF4-FFF2-40B4-BE49-F238E27FC236}">
                <a16:creationId xmlns:a16="http://schemas.microsoft.com/office/drawing/2014/main" id="{8EDF9A7E-4067-7A69-6683-5BA98015AB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38C5FC1-4591-C1B1-BB6F-0C85DF60FF3C}"/>
              </a:ext>
            </a:extLst>
          </p:cNvPr>
          <p:cNvSpPr txBox="1"/>
          <p:nvPr/>
        </p:nvSpPr>
        <p:spPr>
          <a:xfrm>
            <a:off x="6792171" y="18238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BB96AE6-4846-1904-DCF2-4DCBAE2F1499}"/>
              </a:ext>
            </a:extLst>
          </p:cNvPr>
          <p:cNvSpPr txBox="1"/>
          <p:nvPr/>
        </p:nvSpPr>
        <p:spPr>
          <a:xfrm>
            <a:off x="3498108" y="41945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0" name="yt_shape_11760"/>
          <p:cNvSpPr txBox="1"/>
          <p:nvPr/>
        </p:nvSpPr>
        <p:spPr>
          <a:xfrm>
            <a:off x="540000" y="900000"/>
            <a:ext cx="51071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纸片沿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761" name="yt_image_11761" title="H_108.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9856" y="1561308"/>
            <a:ext cx="2046546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63" name="yt_shape_11763"/>
          <p:cNvSpPr txBox="1"/>
          <p:nvPr/>
        </p:nvSpPr>
        <p:spPr>
          <a:xfrm>
            <a:off x="540000" y="2958323"/>
            <a:ext cx="9404819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的度数为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的度数为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7D30CB0-6722-20F7-1AEF-B1BF0874481D}"/>
              </a:ext>
            </a:extLst>
          </p:cNvPr>
          <p:cNvSpPr txBox="1"/>
          <p:nvPr/>
        </p:nvSpPr>
        <p:spPr>
          <a:xfrm>
            <a:off x="449989" y="3387005"/>
            <a:ext cx="7349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的度数为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的度数为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F1404E-F9C9-6AE7-DD80-2381EE646B62}"/>
              </a:ext>
            </a:extLst>
          </p:cNvPr>
          <p:cNvSpPr txBox="1"/>
          <p:nvPr/>
        </p:nvSpPr>
        <p:spPr>
          <a:xfrm>
            <a:off x="449989" y="3862493"/>
            <a:ext cx="492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8932A5-34BE-D071-A2E6-48493D2E6F21}"/>
              </a:ext>
            </a:extLst>
          </p:cNvPr>
          <p:cNvSpPr txBox="1"/>
          <p:nvPr/>
        </p:nvSpPr>
        <p:spPr>
          <a:xfrm>
            <a:off x="449989" y="4337981"/>
            <a:ext cx="9493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89EDD1-EBEF-61BA-FA70-308FDEBECEBE}"/>
              </a:ext>
            </a:extLst>
          </p:cNvPr>
          <p:cNvSpPr txBox="1"/>
          <p:nvPr/>
        </p:nvSpPr>
        <p:spPr>
          <a:xfrm>
            <a:off x="449989" y="4813469"/>
            <a:ext cx="320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" name="yt_shape_1176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d827,isEnd"/>
              </a:rPr>
              <a:t>之间的数量关系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766" name="yt_image_11766" title="H_124.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1700808"/>
            <a:ext cx="2018863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2CA958-7B9E-4853-99F6-5E5454F5C113}"/>
              </a:ext>
            </a:extLst>
          </p:cNvPr>
          <p:cNvSpPr txBox="1"/>
          <p:nvPr/>
        </p:nvSpPr>
        <p:spPr>
          <a:xfrm>
            <a:off x="1059709" y="1328682"/>
            <a:ext cx="274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1" name="yt_shape_1168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会同一中单元卷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6151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82" name="yt_image_11682" title="H_90.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7808" y="1912087"/>
            <a:ext cx="3191481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4" name="yt_shape_11684"/>
          <p:cNvSpPr txBox="1"/>
          <p:nvPr/>
        </p:nvSpPr>
        <p:spPr>
          <a:xfrm>
            <a:off x="540000" y="3208763"/>
            <a:ext cx="532357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7EBF7F-8441-CF2F-1FF1-245244390E26}"/>
              </a:ext>
            </a:extLst>
          </p:cNvPr>
          <p:cNvSpPr txBox="1"/>
          <p:nvPr/>
        </p:nvSpPr>
        <p:spPr>
          <a:xfrm>
            <a:off x="449989" y="3161957"/>
            <a:ext cx="5452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193C06-6285-56B3-656F-E33CB8207D44}"/>
              </a:ext>
            </a:extLst>
          </p:cNvPr>
          <p:cNvSpPr txBox="1"/>
          <p:nvPr/>
        </p:nvSpPr>
        <p:spPr>
          <a:xfrm>
            <a:off x="449989" y="3637445"/>
            <a:ext cx="2816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608609-53E6-7EE9-F167-FB3B5103DA9C}"/>
              </a:ext>
            </a:extLst>
          </p:cNvPr>
          <p:cNvSpPr txBox="1"/>
          <p:nvPr/>
        </p:nvSpPr>
        <p:spPr>
          <a:xfrm>
            <a:off x="449989" y="4112933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E5D41D-2761-3057-D8EC-E0B3AD001214}"/>
              </a:ext>
            </a:extLst>
          </p:cNvPr>
          <p:cNvSpPr txBox="1"/>
          <p:nvPr/>
        </p:nvSpPr>
        <p:spPr>
          <a:xfrm>
            <a:off x="449989" y="4588421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19AD94-A72D-0B3A-417C-DAA1555D2DD2}"/>
              </a:ext>
            </a:extLst>
          </p:cNvPr>
          <p:cNvSpPr txBox="1"/>
          <p:nvPr/>
        </p:nvSpPr>
        <p:spPr>
          <a:xfrm>
            <a:off x="449989" y="5063910"/>
            <a:ext cx="2131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50594DD-3F73-D2E1-0D7F-9F90A69C998B}"/>
              </a:ext>
            </a:extLst>
          </p:cNvPr>
          <p:cNvSpPr txBox="1"/>
          <p:nvPr/>
        </p:nvSpPr>
        <p:spPr>
          <a:xfrm>
            <a:off x="449989" y="5539397"/>
            <a:ext cx="3777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37A727-FBBB-156B-A626-1BD719186A6E}"/>
              </a:ext>
            </a:extLst>
          </p:cNvPr>
          <p:cNvSpPr txBox="1"/>
          <p:nvPr/>
        </p:nvSpPr>
        <p:spPr>
          <a:xfrm>
            <a:off x="449989" y="6014885"/>
            <a:ext cx="4375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5" name="yt_shape_11685"/>
          <p:cNvSpPr txBox="1"/>
          <p:nvPr/>
        </p:nvSpPr>
        <p:spPr>
          <a:xfrm>
            <a:off x="540000" y="900000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综合内、外角的性质求角度</a:t>
            </a:r>
          </a:p>
        </p:txBody>
      </p:sp>
      <p:sp>
        <p:nvSpPr>
          <p:cNvPr id="11686" name="yt_shape_11686"/>
          <p:cNvSpPr txBox="1"/>
          <p:nvPr/>
        </p:nvSpPr>
        <p:spPr>
          <a:xfrm>
            <a:off x="540000" y="1395205"/>
            <a:ext cx="94192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88" name="yt_table_1168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394776"/>
              </p:ext>
            </p:extLst>
          </p:nvPr>
        </p:nvGraphicFramePr>
        <p:xfrm>
          <a:off x="540047" y="1874508"/>
          <a:ext cx="3853180" cy="950976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</a:tbl>
          </a:graphicData>
        </a:graphic>
      </p:graphicFrame>
      <p:pic>
        <p:nvPicPr>
          <p:cNvPr id="11687" name="yt_image_11687_skip" title="H_101.5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31547" y="1874508"/>
            <a:ext cx="1518271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2920589" title="H_25.973701">
            <a:extLst>
              <a:ext uri="{FF2B5EF4-FFF2-40B4-BE49-F238E27FC236}">
                <a16:creationId xmlns:a16="http://schemas.microsoft.com/office/drawing/2014/main" id="{5D29DAF7-7970-E552-7429-BFEC1AA0E5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715166-E685-DEFC-F05E-309107FFC501}"/>
              </a:ext>
            </a:extLst>
          </p:cNvPr>
          <p:cNvSpPr txBox="1"/>
          <p:nvPr/>
        </p:nvSpPr>
        <p:spPr>
          <a:xfrm>
            <a:off x="896533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0" name="yt_shape_11690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c8a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83°.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的一个外角，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83°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83°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48°.</a:t>
            </a:r>
          </a:p>
        </p:txBody>
      </p:sp>
      <p:pic>
        <p:nvPicPr>
          <p:cNvPr id="11693" name="yt_image_11693" title="H_121.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2781" y="2491102"/>
            <a:ext cx="1729218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95" name="yt_shape_11695"/>
          <p:cNvSpPr txBox="1"/>
          <p:nvPr/>
        </p:nvSpPr>
        <p:spPr>
          <a:xfrm>
            <a:off x="540000" y="4088028"/>
            <a:ext cx="943527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的一个外角，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42°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42°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9C5DC8-73A9-3B6E-F110-FAFEA7E29DA8}"/>
              </a:ext>
            </a:extLst>
          </p:cNvPr>
          <p:cNvSpPr txBox="1"/>
          <p:nvPr/>
        </p:nvSpPr>
        <p:spPr>
          <a:xfrm>
            <a:off x="450108" y="2279658"/>
            <a:ext cx="994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的一个外角，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E30355-BC5D-603B-1819-E42E91FDE3D8}"/>
              </a:ext>
            </a:extLst>
          </p:cNvPr>
          <p:cNvSpPr txBox="1"/>
          <p:nvPr/>
        </p:nvSpPr>
        <p:spPr>
          <a:xfrm>
            <a:off x="450108" y="2755146"/>
            <a:ext cx="5852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E43BE9-3FF4-2C51-9CAB-51CE1596DAD4}"/>
              </a:ext>
            </a:extLst>
          </p:cNvPr>
          <p:cNvSpPr txBox="1"/>
          <p:nvPr/>
        </p:nvSpPr>
        <p:spPr>
          <a:xfrm>
            <a:off x="449989" y="4516710"/>
            <a:ext cx="9524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的一个外角，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D721F4-C32B-E801-664B-DF51BC3BA4D7}"/>
              </a:ext>
            </a:extLst>
          </p:cNvPr>
          <p:cNvSpPr txBox="1"/>
          <p:nvPr/>
        </p:nvSpPr>
        <p:spPr>
          <a:xfrm>
            <a:off x="449989" y="4992198"/>
            <a:ext cx="5834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9" name="yt_shape_11699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角平分线与高线的夹角</a:t>
            </a:r>
          </a:p>
        </p:txBody>
      </p:sp>
      <p:sp>
        <p:nvSpPr>
          <p:cNvPr id="11700" name="yt_shape_11700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一题多变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f39d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1702" name="yt_image_11702" title="H_135.1663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096896"/>
            <a:ext cx="1645920" cy="1716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2920671" title="H_25.973701">
            <a:extLst>
              <a:ext uri="{FF2B5EF4-FFF2-40B4-BE49-F238E27FC236}">
                <a16:creationId xmlns:a16="http://schemas.microsoft.com/office/drawing/2014/main" id="{2F683E24-A90E-8A25-B98B-CA6B4C05CB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CF9B114-CF31-806E-9BBC-075BA9C303A7}"/>
              </a:ext>
            </a:extLst>
          </p:cNvPr>
          <p:cNvSpPr txBox="1"/>
          <p:nvPr/>
        </p:nvSpPr>
        <p:spPr>
          <a:xfrm>
            <a:off x="540000" y="2899884"/>
            <a:ext cx="7019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4B8CFB-C6C8-5159-C1E5-21CE03F667E6}"/>
              </a:ext>
            </a:extLst>
          </p:cNvPr>
          <p:cNvSpPr txBox="1"/>
          <p:nvPr/>
        </p:nvSpPr>
        <p:spPr>
          <a:xfrm>
            <a:off x="540000" y="3375372"/>
            <a:ext cx="461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57B40A7-9E69-6F0C-E682-3E8B1ADB151D}"/>
              </a:ext>
            </a:extLst>
          </p:cNvPr>
          <p:cNvSpPr txBox="1"/>
          <p:nvPr/>
        </p:nvSpPr>
        <p:spPr>
          <a:xfrm>
            <a:off x="540000" y="3850860"/>
            <a:ext cx="3145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CF9BB66-5208-1278-0BA1-BB4CBD9B267B}"/>
                  </a:ext>
                </a:extLst>
              </p:cNvPr>
              <p:cNvSpPr txBox="1"/>
              <p:nvPr/>
            </p:nvSpPr>
            <p:spPr>
              <a:xfrm>
                <a:off x="540000" y="4326348"/>
                <a:ext cx="43044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CF9BB66-5208-1278-0BA1-BB4CBD9B26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26348"/>
                <a:ext cx="4304411" cy="765061"/>
              </a:xfrm>
              <a:prstGeom prst="rect">
                <a:avLst/>
              </a:prstGeom>
              <a:blipFill>
                <a:blip r:embed="rId4"/>
                <a:stretch>
                  <a:fillRect l="-2266" r="-198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E8FC43B5-90F3-8C3A-52FA-74531379BA1D}"/>
              </a:ext>
            </a:extLst>
          </p:cNvPr>
          <p:cNvSpPr txBox="1"/>
          <p:nvPr/>
        </p:nvSpPr>
        <p:spPr>
          <a:xfrm>
            <a:off x="540000" y="4997797"/>
            <a:ext cx="6647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04" name="yt_shape_11704"/>
              <p:cNvSpPr txBox="1"/>
              <p:nvPr/>
            </p:nvSpPr>
            <p:spPr>
              <a:xfrm>
                <a:off x="551384" y="-1611560"/>
                <a:ext cx="9735037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704" name="yt_shape_117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-1611560"/>
                <a:ext cx="9735037" cy="3027047"/>
              </a:xfrm>
              <a:prstGeom prst="rect">
                <a:avLst/>
              </a:prstGeom>
              <a:blipFill>
                <a:blip r:embed="rId2"/>
                <a:stretch>
                  <a:fillRect l="-1879" t="-1815" r="-1002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07" name="yt_image_11707" title="H_135.0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28448" y="980728"/>
            <a:ext cx="1688857" cy="1715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2C1C3FC-FF73-7428-3517-61C7087EAFDD}"/>
              </a:ext>
            </a:extLst>
          </p:cNvPr>
          <p:cNvSpPr txBox="1"/>
          <p:nvPr/>
        </p:nvSpPr>
        <p:spPr>
          <a:xfrm>
            <a:off x="548206" y="1556792"/>
            <a:ext cx="581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1117700-CEB0-09D1-3792-92331967764F}"/>
              </a:ext>
            </a:extLst>
          </p:cNvPr>
          <p:cNvSpPr txBox="1"/>
          <p:nvPr/>
        </p:nvSpPr>
        <p:spPr>
          <a:xfrm>
            <a:off x="548206" y="2032280"/>
            <a:ext cx="492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AEA0C81-EEEF-E7B7-0754-2A6781F00A86}"/>
              </a:ext>
            </a:extLst>
          </p:cNvPr>
          <p:cNvSpPr txBox="1"/>
          <p:nvPr/>
        </p:nvSpPr>
        <p:spPr>
          <a:xfrm>
            <a:off x="548206" y="2507768"/>
            <a:ext cx="493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yt_shape_11709"/>
          <p:cNvSpPr txBox="1"/>
          <p:nvPr/>
        </p:nvSpPr>
        <p:spPr>
          <a:xfrm>
            <a:off x="548206" y="1666925"/>
            <a:ext cx="1027204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的度数会变化吗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3" name="yt_image_11711" title="H_135.0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28448" y="4430837"/>
            <a:ext cx="1588797" cy="1715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1713"/>
          <p:cNvSpPr txBox="1"/>
          <p:nvPr/>
        </p:nvSpPr>
        <p:spPr>
          <a:xfrm>
            <a:off x="548206" y="5504210"/>
            <a:ext cx="534120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的度数没有变化，为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15°.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C291EBF-D5E2-8AB6-8D10-48C7BC0D4015}"/>
              </a:ext>
            </a:extLst>
          </p:cNvPr>
          <p:cNvSpPr txBox="1"/>
          <p:nvPr/>
        </p:nvSpPr>
        <p:spPr>
          <a:xfrm>
            <a:off x="548206" y="3746544"/>
            <a:ext cx="546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9997CE5-F0C0-6ED5-56A6-CD10FE348CF0}"/>
              </a:ext>
            </a:extLst>
          </p:cNvPr>
          <p:cNvSpPr txBox="1"/>
          <p:nvPr/>
        </p:nvSpPr>
        <p:spPr>
          <a:xfrm>
            <a:off x="548206" y="4222032"/>
            <a:ext cx="493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3129497-9C14-0E15-CF53-9BDED0B96F5F}"/>
              </a:ext>
            </a:extLst>
          </p:cNvPr>
          <p:cNvSpPr txBox="1"/>
          <p:nvPr/>
        </p:nvSpPr>
        <p:spPr>
          <a:xfrm>
            <a:off x="548206" y="4697520"/>
            <a:ext cx="4723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的度数没有变化，为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5" grpId="0" build="allAtOnce"/>
      <p:bldP spid="16" grpId="0" build="allAtOnce"/>
      <p:bldP spid="1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4" name="yt_shape_11714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在三角板或直尺中求角度</a:t>
            </a:r>
          </a:p>
        </p:txBody>
      </p:sp>
      <p:sp>
        <p:nvSpPr>
          <p:cNvPr id="11715" name="yt_shape_11715"/>
          <p:cNvSpPr txBox="1"/>
          <p:nvPr/>
        </p:nvSpPr>
        <p:spPr>
          <a:xfrm>
            <a:off x="540119" y="1395205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吉林省中考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将一副三角板按如图所示的方式摆放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19" name="yt_table_1171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249455"/>
              </p:ext>
            </p:extLst>
          </p:nvPr>
        </p:nvGraphicFramePr>
        <p:xfrm>
          <a:off x="540047" y="1874508"/>
          <a:ext cx="84512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</a:tbl>
          </a:graphicData>
        </a:graphic>
      </p:graphicFrame>
      <p:grpSp>
        <p:nvGrpSpPr>
          <p:cNvPr id="11716" name="yt_shape_11716_skip" title="H_111.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26046" y="1874508"/>
            <a:ext cx="2323949" cy="1409841"/>
            <a:chOff x="0" y="0"/>
            <a:chExt cx="2323949" cy="1409841"/>
          </a:xfrm>
        </p:grpSpPr>
        <p:pic>
          <p:nvPicPr>
            <p:cNvPr id="3" name="yt_image_1171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23949" cy="10138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18" name="yt_shape_11718"/>
            <p:cNvSpPr txBox="1"/>
            <p:nvPr/>
          </p:nvSpPr>
          <p:spPr>
            <a:xfrm>
              <a:off x="628693" y="104984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721" name="yt_shape_11721"/>
          <p:cNvSpPr txBox="1"/>
          <p:nvPr/>
        </p:nvSpPr>
        <p:spPr>
          <a:xfrm>
            <a:off x="540119" y="3334826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靖州二中单元卷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将一副三角板按如图所示摆放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25" name="yt_table_1172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562642"/>
              </p:ext>
            </p:extLst>
          </p:nvPr>
        </p:nvGraphicFramePr>
        <p:xfrm>
          <a:off x="540047" y="3814129"/>
          <a:ext cx="86036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</a:tbl>
          </a:graphicData>
        </a:graphic>
      </p:graphicFrame>
      <p:grpSp>
        <p:nvGrpSpPr>
          <p:cNvPr id="11722" name="yt_shape_11722_skip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91267" y="3814129"/>
            <a:ext cx="1858626" cy="1750455"/>
            <a:chOff x="0" y="0"/>
            <a:chExt cx="1858626" cy="1750455"/>
          </a:xfrm>
        </p:grpSpPr>
        <p:pic>
          <p:nvPicPr>
            <p:cNvPr id="2" name="yt_image_1172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58626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24" name="yt_shape_11724"/>
            <p:cNvSpPr txBox="1"/>
            <p:nvPr/>
          </p:nvSpPr>
          <p:spPr>
            <a:xfrm>
              <a:off x="396032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714122920756">
            <a:extLst>
              <a:ext uri="{FF2B5EF4-FFF2-40B4-BE49-F238E27FC236}">
                <a16:creationId xmlns:a16="http://schemas.microsoft.com/office/drawing/2014/main" id="{5EC5D028-AAF8-3412-961D-DF401BC79C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6CDBC5A-3828-CDF3-DECC-CEEECF6C4EF1}"/>
              </a:ext>
            </a:extLst>
          </p:cNvPr>
          <p:cNvSpPr txBox="1"/>
          <p:nvPr/>
        </p:nvSpPr>
        <p:spPr>
          <a:xfrm>
            <a:off x="10668846" y="134839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AED56A-5154-72E6-6FED-0AE615AB8737}"/>
              </a:ext>
            </a:extLst>
          </p:cNvPr>
          <p:cNvSpPr txBox="1"/>
          <p:nvPr/>
        </p:nvSpPr>
        <p:spPr>
          <a:xfrm>
            <a:off x="10668846" y="328802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7" name="yt_shape_1172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将分别含有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角的一副三角板重叠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bc07,isEnd"/>
              </a:rPr>
              <a:t>使直角顶点重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若两直角重叠形成的角为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728" name="yt_image_11728" title="H_109.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9896" y="2204864"/>
            <a:ext cx="1551771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A6EB96-A7D4-9748-F4AD-505600D73241}"/>
              </a:ext>
            </a:extLst>
          </p:cNvPr>
          <p:cNvSpPr txBox="1"/>
          <p:nvPr/>
        </p:nvSpPr>
        <p:spPr>
          <a:xfrm>
            <a:off x="8047882" y="1328682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0" name="yt_shape_11730"/>
          <p:cNvSpPr txBox="1"/>
          <p:nvPr/>
        </p:nvSpPr>
        <p:spPr>
          <a:xfrm>
            <a:off x="540000" y="900000"/>
            <a:ext cx="406681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与平行线结合求角度</a:t>
            </a:r>
          </a:p>
        </p:txBody>
      </p:sp>
      <p:sp>
        <p:nvSpPr>
          <p:cNvPr id="11731" name="yt_shape_11731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来宾市中考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eaf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35" name="yt_table_1173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93677"/>
              </p:ext>
            </p:extLst>
          </p:nvPr>
        </p:nvGraphicFramePr>
        <p:xfrm>
          <a:off x="540047" y="2354640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</a:tbl>
          </a:graphicData>
        </a:graphic>
      </p:graphicFrame>
      <p:grpSp>
        <p:nvGrpSpPr>
          <p:cNvPr id="11732" name="yt_shape_11732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89606" y="2354640"/>
            <a:ext cx="1160132" cy="1739025"/>
            <a:chOff x="0" y="0"/>
            <a:chExt cx="1160132" cy="1739025"/>
          </a:xfrm>
        </p:grpSpPr>
        <p:pic>
          <p:nvPicPr>
            <p:cNvPr id="2" name="yt_image_1173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60132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34" name="yt_shape_11734"/>
            <p:cNvSpPr txBox="1"/>
            <p:nvPr/>
          </p:nvSpPr>
          <p:spPr>
            <a:xfrm>
              <a:off x="46785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2920909">
            <a:extLst>
              <a:ext uri="{FF2B5EF4-FFF2-40B4-BE49-F238E27FC236}">
                <a16:creationId xmlns:a16="http://schemas.microsoft.com/office/drawing/2014/main" id="{FE9476E6-34D4-CD59-DD98-FB314013F3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7CECBC3-2B21-9718-A131-7DBA30D28774}"/>
              </a:ext>
            </a:extLst>
          </p:cNvPr>
          <p:cNvSpPr txBox="1"/>
          <p:nvPr/>
        </p:nvSpPr>
        <p:spPr>
          <a:xfrm>
            <a:off x="105970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1832</Words>
  <Application>Microsoft Office PowerPoint</Application>
  <PresentationFormat>宽屏</PresentationFormat>
  <Paragraphs>152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1" baseType="lpstr">
      <vt:lpstr>,isEnd</vt:lpstr>
      <vt:lpstr>_⨹_1_1d375</vt:lpstr>
      <vt:lpstr>_⨹_1_26151</vt:lpstr>
      <vt:lpstr>_⨹_1_ad921</vt:lpstr>
      <vt:lpstr>_⨹_1_b9946</vt:lpstr>
      <vt:lpstr>_⨹_1_bc8a9</vt:lpstr>
      <vt:lpstr>_⨹_1_cf39d</vt:lpstr>
      <vt:lpstr>_⨹_2_0eaf4</vt:lpstr>
      <vt:lpstr>_⨹_2_7b34e</vt:lpstr>
      <vt:lpstr>_⨹_6_d4636</vt:lpstr>
      <vt:lpstr>_⨹_6_ebc07,isEnd</vt:lpstr>
      <vt:lpstr>_⨹_7_9d827,isEnd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2024-04-28T04:39:14Z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