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9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/>
          <a:stretch>
            <a:fillRect/>
          </a:stretch>
        </p:blipFill>
        <p:spPr>
          <a:xfrm>
            <a:off x="3575685" y="2564765"/>
            <a:ext cx="5808435" cy="107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0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98410" y="5195570"/>
            <a:ext cx="89090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1675"/>
            <a:ext cx="10096500" cy="603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0485" y="3228340"/>
            <a:ext cx="516445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96490" y="4227830"/>
            <a:ext cx="4197985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08885" y="5287645"/>
            <a:ext cx="256921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61260" y="6275070"/>
            <a:ext cx="158940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964646"/>
            <a:ext cx="5600000" cy="343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4185" y="2718435"/>
            <a:ext cx="330962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0865" y="3472815"/>
            <a:ext cx="185039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27760" y="1972310"/>
            <a:ext cx="474472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571" y="2667676"/>
            <a:ext cx="3238095" cy="3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619" y="3363094"/>
            <a:ext cx="2371428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7619" y="4058512"/>
            <a:ext cx="3514285" cy="35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353758"/>
            <a:ext cx="4066666" cy="34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4106393"/>
            <a:ext cx="1333333" cy="34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4859029"/>
            <a:ext cx="6980952" cy="34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7705"/>
            <a:ext cx="10544175" cy="604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84300" y="2710815"/>
            <a:ext cx="5920105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67280" y="3756025"/>
            <a:ext cx="346329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548890" y="4730115"/>
            <a:ext cx="231140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10970" y="5746750"/>
            <a:ext cx="8102600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8" grpId="0" bldLvl="0" animBg="1"/>
      <p:bldP spid="22" grpId="0" bldLvl="0" animBg="1"/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5475"/>
            <a:ext cx="10063480" cy="6106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1317625" y="2499995"/>
            <a:ext cx="7263765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70940" y="3576320"/>
            <a:ext cx="6762115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89050" y="4805045"/>
            <a:ext cx="480695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38885" y="5525135"/>
            <a:ext cx="418909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38885" y="6155055"/>
            <a:ext cx="470217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828490"/>
            <a:ext cx="10455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894" y="976182"/>
            <a:ext cx="1862481" cy="33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894" y="1622336"/>
            <a:ext cx="1761059" cy="31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1894" y="2277720"/>
            <a:ext cx="1539774" cy="34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1894" y="2988490"/>
            <a:ext cx="1087984" cy="33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1894" y="3643874"/>
            <a:ext cx="2203629" cy="33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2035" y="4271645"/>
            <a:ext cx="255524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2035" y="4899025"/>
            <a:ext cx="167830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1894" y="5545413"/>
            <a:ext cx="1244728" cy="24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1894" y="6173105"/>
            <a:ext cx="820598" cy="25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3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54430"/>
            <a:ext cx="5672455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251710"/>
            <a:ext cx="37890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237230"/>
            <a:ext cx="175768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230370"/>
            <a:ext cx="923988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8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8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3406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980785"/>
            <a:ext cx="295238" cy="29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761" y="3507602"/>
            <a:ext cx="333334" cy="28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4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972000"/>
            <a:ext cx="10800000" cy="5587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20140"/>
            <a:ext cx="3752215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265045"/>
            <a:ext cx="465709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3301365"/>
            <a:ext cx="969200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453255"/>
            <a:ext cx="745553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04" y="5150470"/>
            <a:ext cx="685714" cy="2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6" grpId="0" bldLvl="0" animBg="1"/>
      <p:bldP spid="24" grpId="0" bldLvl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59765"/>
            <a:ext cx="10878820" cy="607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5714" y="3233366"/>
            <a:ext cx="1457142" cy="3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952" y="3948989"/>
            <a:ext cx="752380" cy="28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90" y="774700"/>
            <a:ext cx="9657080" cy="5957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9625" y="1626870"/>
            <a:ext cx="38354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3770" y="1626870"/>
            <a:ext cx="23876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1620" y="1626870"/>
            <a:ext cx="153035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4950" y="1626870"/>
            <a:ext cx="221615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7600" y="3493135"/>
            <a:ext cx="299783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7600" y="4055745"/>
            <a:ext cx="208661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7600" y="4618355"/>
            <a:ext cx="1805305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17600" y="5163820"/>
            <a:ext cx="368744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17600" y="5743575"/>
            <a:ext cx="4002405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17600" y="6305550"/>
            <a:ext cx="5782310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4" grpId="1" animBg="1"/>
      <p:bldP spid="5" grpId="1" animBg="1"/>
      <p:bldP spid="6" grpId="1" animBg="1"/>
      <p:bldP spid="7" grpId="1" animBg="1"/>
      <p:bldP spid="8" grpId="1" animBg="1"/>
      <p:bldP spid="9" grpId="1" animBg="1"/>
      <p:bldP spid="11" grpId="1" animBg="1"/>
      <p:bldP spid="12" grpId="1" animBg="1"/>
      <p:bldP spid="13" grpId="1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267771"/>
            <a:ext cx="276190" cy="2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3333" y="4168239"/>
            <a:ext cx="295238" cy="2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983852"/>
            <a:ext cx="333334" cy="295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2364189"/>
            <a:ext cx="266666" cy="28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43809" y="3746842"/>
            <a:ext cx="285714" cy="2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229215"/>
            <a:ext cx="333334" cy="29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3391734"/>
            <a:ext cx="276190" cy="29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6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4230303"/>
            <a:ext cx="304761" cy="29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0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67619" y="1906513"/>
            <a:ext cx="809523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9047" y="3451322"/>
            <a:ext cx="1076190" cy="29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3970" y="4124960"/>
            <a:ext cx="83820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8095" y="1162638"/>
            <a:ext cx="409523" cy="29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1904" y="1925190"/>
            <a:ext cx="609523" cy="32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5238" y="4165186"/>
            <a:ext cx="1361904" cy="39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5238" y="4946802"/>
            <a:ext cx="3076190" cy="4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2024-04-27T02:21:56Z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