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3068955"/>
            <a:ext cx="5984875" cy="826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103460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34845"/>
            <a:ext cx="97370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73680"/>
            <a:ext cx="714883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060190"/>
            <a:ext cx="29781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813434"/>
            <a:ext cx="9742857" cy="4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604510"/>
            <a:ext cx="91001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  <p:bldP spid="19" grpId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7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651000"/>
            <a:ext cx="752284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97200"/>
            <a:ext cx="94830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940"/>
            <a:ext cx="10704195" cy="585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16330"/>
            <a:ext cx="102120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70100"/>
            <a:ext cx="920750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597910"/>
            <a:ext cx="98882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9615"/>
            <a:ext cx="1018984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903605"/>
            <a:ext cx="9756140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800" y="2350770"/>
            <a:ext cx="850074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3895725"/>
            <a:ext cx="35109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800" y="4533900"/>
            <a:ext cx="40690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5298440"/>
            <a:ext cx="927481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5800" y="6031865"/>
            <a:ext cx="91674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4" grpId="0" bldLvl="0" animBg="1"/>
      <p:bldP spid="18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306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54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45930" y="2124710"/>
            <a:ext cx="13455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2978150"/>
            <a:ext cx="49733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0300" y="3872865"/>
            <a:ext cx="455866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6190" y="4915850"/>
            <a:ext cx="1038095" cy="4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887345"/>
            <a:ext cx="694182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231005"/>
            <a:ext cx="102088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088890"/>
            <a:ext cx="58610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994146"/>
            <a:ext cx="2676190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08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4835" y="1559560"/>
            <a:ext cx="10419715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258820"/>
            <a:ext cx="6651625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72000"/>
            <a:ext cx="10800000" cy="455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235"/>
            <a:ext cx="10800000" cy="198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62</cp:revision>
  <dcterms:created xsi:type="dcterms:W3CDTF">2015-09-16T06:44:00Z</dcterms:created>
  <dcterms:modified xsi:type="dcterms:W3CDTF">2024-04-27T08:09:48Z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