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8" r:id="rId4"/>
    <p:sldId id="305" r:id="rId5"/>
    <p:sldId id="307" r:id="rId6"/>
    <p:sldId id="308" r:id="rId7"/>
    <p:sldId id="309" r:id="rId8"/>
    <p:sldId id="311" r:id="rId9"/>
    <p:sldId id="312" r:id="rId10"/>
    <p:sldId id="313" r:id="rId11"/>
    <p:sldId id="317" r:id="rId12"/>
    <p:sldId id="315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" name="yt_shape_10987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化简后直接代入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8" name="yt_shape_10988"/>
              <p:cNvSpPr txBox="1"/>
              <p:nvPr/>
            </p:nvSpPr>
            <p:spPr>
              <a:xfrm>
                <a:off x="540000" y="1395205"/>
                <a:ext cx="7184724" cy="28736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−2+4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8" name="yt_shape_10988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7184724" cy="2873607"/>
              </a:xfrm>
              <a:prstGeom prst="rect">
                <a:avLst/>
              </a:prstGeom>
              <a:blipFill>
                <a:blip r:embed="rId2"/>
                <a:stretch>
                  <a:fillRect l="-2632" t="-1911" r="-1613" b="-5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18892" title="H_25.973701">
            <a:extLst>
              <a:ext uri="{FF2B5EF4-FFF2-40B4-BE49-F238E27FC236}">
                <a16:creationId xmlns:a16="http://schemas.microsoft.com/office/drawing/2014/main" id="{02088979-54E0-8A0E-BF83-328CA70498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71A902-2D23-558F-62F5-D84A55FBDF4D}"/>
                  </a:ext>
                </a:extLst>
              </p:cNvPr>
              <p:cNvSpPr txBox="1"/>
              <p:nvPr/>
            </p:nvSpPr>
            <p:spPr>
              <a:xfrm>
                <a:off x="449989" y="2498892"/>
                <a:ext cx="4365180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−2+4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E971A902-2D23-558F-62F5-D84A55FBDF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8892"/>
                <a:ext cx="4365180" cy="889077"/>
              </a:xfrm>
              <a:prstGeom prst="rect">
                <a:avLst/>
              </a:prstGeom>
              <a:blipFill>
                <a:blip r:embed="rId4"/>
                <a:stretch>
                  <a:fillRect l="-2235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1551023-A679-0167-1073-2FF06B55F9FE}"/>
              </a:ext>
            </a:extLst>
          </p:cNvPr>
          <p:cNvSpPr txBox="1"/>
          <p:nvPr/>
        </p:nvSpPr>
        <p:spPr>
          <a:xfrm>
            <a:off x="1641396" y="3387969"/>
            <a:ext cx="1248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C86EA7-CA55-E6EA-457B-4AE6C298ADC7}"/>
              </a:ext>
            </a:extLst>
          </p:cNvPr>
          <p:cNvSpPr txBox="1"/>
          <p:nvPr/>
        </p:nvSpPr>
        <p:spPr>
          <a:xfrm>
            <a:off x="449989" y="3769845"/>
            <a:ext cx="38392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3" name="yt_shape_11033"/>
              <p:cNvSpPr txBox="1"/>
              <p:nvPr/>
            </p:nvSpPr>
            <p:spPr>
              <a:xfrm>
                <a:off x="540000" y="900000"/>
                <a:ext cx="9380388" cy="223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原式的值能等于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理由如下：如果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，那么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时，除式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，原式无意义，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故原式的值不能等于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3" name="yt_shape_11033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80388" cy="2231765"/>
              </a:xfrm>
              <a:prstGeom prst="rect">
                <a:avLst/>
              </a:prstGeom>
              <a:blipFill>
                <a:blip r:embed="rId2"/>
                <a:stretch>
                  <a:fillRect l="-2016" t="-2459" r="-1040" b="-7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7A5BD4-EC98-DFBB-47E6-C13A644C0CFF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469755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不能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理由如下：如果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，那么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007A5BD4-EC98-DFBB-47E6-C13A644C0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469755" cy="767665"/>
              </a:xfrm>
              <a:prstGeom prst="rect">
                <a:avLst/>
              </a:prstGeom>
              <a:blipFill>
                <a:blip r:embed="rId3"/>
                <a:stretch>
                  <a:fillRect l="-1030" r="-10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9D898-DFC6-AF6D-CB98-4E3EE15A1B1A}"/>
                  </a:ext>
                </a:extLst>
              </p:cNvPr>
              <p:cNvSpPr txBox="1"/>
              <p:nvPr/>
            </p:nvSpPr>
            <p:spPr>
              <a:xfrm>
                <a:off x="449989" y="2002735"/>
                <a:ext cx="7107555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时，除式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，原式无意义，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F459D898-DFC6-AF6D-CB98-4E3EE15A1B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735"/>
                <a:ext cx="7107555" cy="729882"/>
              </a:xfrm>
              <a:prstGeom prst="rect">
                <a:avLst/>
              </a:prstGeom>
              <a:blipFill>
                <a:blip r:embed="rId4"/>
                <a:stretch>
                  <a:fillRect l="-1372" r="-128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594960C-A256-5790-9CF3-1EEEF95E7FA8}"/>
              </a:ext>
            </a:extLst>
          </p:cNvPr>
          <p:cNvSpPr txBox="1"/>
          <p:nvPr/>
        </p:nvSpPr>
        <p:spPr>
          <a:xfrm>
            <a:off x="449989" y="2639005"/>
            <a:ext cx="3456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故原式的值不能等于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8" name="yt_shape_11038"/>
              <p:cNvSpPr txBox="1"/>
              <p:nvPr/>
            </p:nvSpPr>
            <p:spPr>
              <a:xfrm>
                <a:off x="540119" y="900000"/>
                <a:ext cx="11492915" cy="52230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怀化二中月考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小明在考试时看到一道这样的题目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450b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小明代入某个数后求得其值为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e5eab"/>
                  </a:rPr>
                  <a:t>你能确定小明代入的是哪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一个值吗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你认为他代入的这个值合适吗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1)(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8" name="yt_shape_11038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2309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6572AFC-F1EA-35FA-D903-A1D1DDF13AFF}"/>
                  </a:ext>
                </a:extLst>
              </p:cNvPr>
              <p:cNvSpPr txBox="1"/>
              <p:nvPr/>
            </p:nvSpPr>
            <p:spPr>
              <a:xfrm>
                <a:off x="450108" y="2677740"/>
                <a:ext cx="5619623" cy="9516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1)(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56572AFC-F1EA-35FA-D903-A1D1DDF13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7740"/>
                <a:ext cx="5619623" cy="951624"/>
              </a:xfrm>
              <a:prstGeom prst="rect">
                <a:avLst/>
              </a:prstGeom>
              <a:blipFill>
                <a:blip r:embed="rId3"/>
                <a:stretch>
                  <a:fillRect l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F556B1-FFAE-7F18-CA75-F2DF764D39C7}"/>
                  </a:ext>
                </a:extLst>
              </p:cNvPr>
              <p:cNvSpPr txBox="1"/>
              <p:nvPr/>
            </p:nvSpPr>
            <p:spPr>
              <a:xfrm>
                <a:off x="1703512" y="3565424"/>
                <a:ext cx="3080767" cy="9753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F556B1-FFAE-7F18-CA75-F2DF764D3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565424"/>
                <a:ext cx="3080767" cy="975309"/>
              </a:xfrm>
              <a:prstGeom prst="rect">
                <a:avLst/>
              </a:prstGeom>
              <a:blipFill>
                <a:blip r:embed="rId4"/>
                <a:stretch>
                  <a:fillRect l="-2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704428-1DC3-6F6A-2CD6-A2567E2A3D11}"/>
                  </a:ext>
                </a:extLst>
              </p:cNvPr>
              <p:cNvSpPr txBox="1"/>
              <p:nvPr/>
            </p:nvSpPr>
            <p:spPr>
              <a:xfrm>
                <a:off x="4727848" y="3615334"/>
                <a:ext cx="1842833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704428-1DC3-6F6A-2CD6-A2567E2A3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848" y="3615334"/>
                <a:ext cx="1842833" cy="925399"/>
              </a:xfrm>
              <a:prstGeom prst="rect">
                <a:avLst/>
              </a:prstGeom>
              <a:blipFill>
                <a:blip r:embed="rId5"/>
                <a:stretch>
                  <a:fillRect l="-5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E318AE-8CA0-D467-C54E-82912DD99E71}"/>
                  </a:ext>
                </a:extLst>
              </p:cNvPr>
              <p:cNvSpPr txBox="1"/>
              <p:nvPr/>
            </p:nvSpPr>
            <p:spPr>
              <a:xfrm>
                <a:off x="6456040" y="3652894"/>
                <a:ext cx="1765047" cy="8701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E318AE-8CA0-D467-C54E-82912DD99E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40" y="3652894"/>
                <a:ext cx="1765047" cy="870153"/>
              </a:xfrm>
              <a:prstGeom prst="rect">
                <a:avLst/>
              </a:prstGeom>
              <a:blipFill>
                <a:blip r:embed="rId6"/>
                <a:stretch>
                  <a:fillRect l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2">
                <a:extLst>
                  <a:ext uri="{FF2B5EF4-FFF2-40B4-BE49-F238E27FC236}">
                    <a16:creationId xmlns:a16="http://schemas.microsoft.com/office/drawing/2014/main" id="{7F949C41-BC4F-DC3D-9DDB-FD98F21C4D7D}"/>
                  </a:ext>
                </a:extLst>
              </p:cNvPr>
              <p:cNvSpPr txBox="1"/>
              <p:nvPr/>
            </p:nvSpPr>
            <p:spPr>
              <a:xfrm>
                <a:off x="1821379" y="4517048"/>
                <a:ext cx="6422271" cy="3116431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，故小明代入的值是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，原式无意义，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所以这个值不合适</a:t>
                </a:r>
                <a:r>
                  <a:rPr lang="en-US" altLang="zh-CN" sz="2400" dirty="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7" name="yt_shape_2">
                <a:extLst>
                  <a:ext uri="{FF2B5EF4-FFF2-40B4-BE49-F238E27FC236}">
                    <a16:creationId xmlns:a16="http://schemas.microsoft.com/office/drawing/2014/main" id="{7F949C41-BC4F-DC3D-9DDB-FD98F21C4D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1379" y="4517048"/>
                <a:ext cx="6422271" cy="3116431"/>
              </a:xfrm>
              <a:prstGeom prst="rect">
                <a:avLst/>
              </a:prstGeom>
              <a:blipFill>
                <a:blip r:embed="rId7"/>
                <a:stretch>
                  <a:fillRect l="-2944" r="-1899" b="-5088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B00D1EC-E7DF-C846-66CF-1430BCFC0C38}"/>
                  </a:ext>
                </a:extLst>
              </p:cNvPr>
              <p:cNvSpPr txBox="1"/>
              <p:nvPr/>
            </p:nvSpPr>
            <p:spPr>
              <a:xfrm>
                <a:off x="1731368" y="4470242"/>
                <a:ext cx="2245107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B00D1EC-E7DF-C846-66CF-1430BCFC0C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368" y="4470242"/>
                <a:ext cx="2245107" cy="930034"/>
              </a:xfrm>
              <a:prstGeom prst="rect">
                <a:avLst/>
              </a:prstGeom>
              <a:blipFill>
                <a:blip r:embed="rId8"/>
                <a:stretch>
                  <a:fillRect l="-4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5C9AEB-0342-425F-8BA8-FFE6E593F0DD}"/>
                  </a:ext>
                </a:extLst>
              </p:cNvPr>
              <p:cNvSpPr txBox="1"/>
              <p:nvPr/>
            </p:nvSpPr>
            <p:spPr>
              <a:xfrm>
                <a:off x="3787287" y="4615182"/>
                <a:ext cx="132054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5C9AEB-0342-425F-8BA8-FFE6E593F0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7287" y="4615182"/>
                <a:ext cx="1320547" cy="768617"/>
              </a:xfrm>
              <a:prstGeom prst="rect">
                <a:avLst/>
              </a:prstGeom>
              <a:blipFill>
                <a:blip r:embed="rId9"/>
                <a:stretch>
                  <a:fillRect l="-6912" r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8FC93F5-B3B1-5581-400E-7024B4A82DB1}"/>
                  </a:ext>
                </a:extLst>
              </p:cNvPr>
              <p:cNvSpPr txBox="1"/>
              <p:nvPr/>
            </p:nvSpPr>
            <p:spPr>
              <a:xfrm>
                <a:off x="1731368" y="5311928"/>
                <a:ext cx="654024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，故小明代入的值是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8FC93F5-B3B1-5581-400E-7024B4A82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368" y="5311928"/>
                <a:ext cx="6540247" cy="768617"/>
              </a:xfrm>
              <a:prstGeom prst="rect">
                <a:avLst/>
              </a:prstGeom>
              <a:blipFill>
                <a:blip r:embed="rId10"/>
                <a:stretch>
                  <a:fillRect l="-1398" r="-149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AEBCB57-2F2D-4B28-29A6-85E9CCF0F4FB}"/>
              </a:ext>
            </a:extLst>
          </p:cNvPr>
          <p:cNvSpPr txBox="1"/>
          <p:nvPr/>
        </p:nvSpPr>
        <p:spPr>
          <a:xfrm>
            <a:off x="1731368" y="5986933"/>
            <a:ext cx="408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，原式无意义，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077522-3981-5E1B-547A-F3FAFEF1C1A9}"/>
              </a:ext>
            </a:extLst>
          </p:cNvPr>
          <p:cNvSpPr txBox="1"/>
          <p:nvPr/>
        </p:nvSpPr>
        <p:spPr>
          <a:xfrm>
            <a:off x="1708920" y="6396988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所以这个值不合适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3" name="yt_shape_10993"/>
              <p:cNvSpPr txBox="1"/>
              <p:nvPr/>
            </p:nvSpPr>
            <p:spPr>
              <a:xfrm>
                <a:off x="569387" y="639440"/>
                <a:ext cx="10288201" cy="62173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93" name="yt_shape_10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639440"/>
                <a:ext cx="10288201" cy="6217343"/>
              </a:xfrm>
              <a:prstGeom prst="rect">
                <a:avLst/>
              </a:prstGeom>
              <a:blipFill>
                <a:blip r:embed="rId2"/>
                <a:stretch>
                  <a:fillRect l="-1777" r="-889" b="-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E652BE-7191-82F8-AE97-A8AB2CE24418}"/>
                  </a:ext>
                </a:extLst>
              </p:cNvPr>
              <p:cNvSpPr txBox="1"/>
              <p:nvPr/>
            </p:nvSpPr>
            <p:spPr>
              <a:xfrm>
                <a:off x="479376" y="1387337"/>
                <a:ext cx="484625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E652BE-7191-82F8-AE97-A8AB2CE244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387337"/>
                <a:ext cx="4846257" cy="979945"/>
              </a:xfrm>
              <a:prstGeom prst="rect">
                <a:avLst/>
              </a:prstGeom>
              <a:blipFill>
                <a:blip r:embed="rId3"/>
                <a:stretch>
                  <a:fillRect l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C62E64-783E-B77B-AF84-D18F2FEEF44F}"/>
                  </a:ext>
                </a:extLst>
              </p:cNvPr>
              <p:cNvSpPr txBox="1"/>
              <p:nvPr/>
            </p:nvSpPr>
            <p:spPr>
              <a:xfrm>
                <a:off x="1703512" y="2263021"/>
                <a:ext cx="1620584" cy="838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C62E64-783E-B77B-AF84-D18F2FEEF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63021"/>
                <a:ext cx="1620584" cy="838848"/>
              </a:xfrm>
              <a:prstGeom prst="rect">
                <a:avLst/>
              </a:prstGeom>
              <a:blipFill>
                <a:blip r:embed="rId4"/>
                <a:stretch>
                  <a:fillRect l="-5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5AA2D8-1F72-990C-7D38-87D80ABBDAED}"/>
                  </a:ext>
                </a:extLst>
              </p:cNvPr>
              <p:cNvSpPr txBox="1"/>
              <p:nvPr/>
            </p:nvSpPr>
            <p:spPr>
              <a:xfrm>
                <a:off x="1703512" y="3008257"/>
                <a:ext cx="1900238" cy="9469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5AA2D8-1F72-990C-7D38-87D80ABBD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008257"/>
                <a:ext cx="1900238" cy="946925"/>
              </a:xfrm>
              <a:prstGeom prst="rect">
                <a:avLst/>
              </a:prstGeom>
              <a:blipFill>
                <a:blip r:embed="rId5"/>
                <a:stretch>
                  <a:fillRect l="-4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D2062D-4623-CF57-1A3A-90F90506EBF4}"/>
                  </a:ext>
                </a:extLst>
              </p:cNvPr>
              <p:cNvSpPr txBox="1"/>
              <p:nvPr/>
            </p:nvSpPr>
            <p:spPr>
              <a:xfrm>
                <a:off x="1703512" y="3861571"/>
                <a:ext cx="1544384" cy="8001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D2062D-4623-CF57-1A3A-90F90506E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861571"/>
                <a:ext cx="1544384" cy="800176"/>
              </a:xfrm>
              <a:prstGeom prst="rect">
                <a:avLst/>
              </a:prstGeom>
              <a:blipFill>
                <a:blip r:embed="rId6"/>
                <a:stretch>
                  <a:fillRect l="-5906" r="-669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2E1A938-0104-FD20-0419-478A828C02D8}"/>
              </a:ext>
            </a:extLst>
          </p:cNvPr>
          <p:cNvSpPr txBox="1"/>
          <p:nvPr/>
        </p:nvSpPr>
        <p:spPr>
          <a:xfrm>
            <a:off x="479376" y="4578783"/>
            <a:ext cx="493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F2EF6A-70F0-EF26-68F0-70AE09158F37}"/>
                  </a:ext>
                </a:extLst>
              </p:cNvPr>
              <p:cNvSpPr txBox="1"/>
              <p:nvPr/>
            </p:nvSpPr>
            <p:spPr>
              <a:xfrm>
                <a:off x="479376" y="5054271"/>
                <a:ext cx="41850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BF2EF6A-70F0-EF26-68F0-70AE09158F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54271"/>
                <a:ext cx="4185031" cy="1154189"/>
              </a:xfrm>
              <a:prstGeom prst="rect">
                <a:avLst/>
              </a:prstGeom>
              <a:blipFill>
                <a:blip r:embed="rId7"/>
                <a:stretch>
                  <a:fillRect l="-23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E49D46-0856-0461-1634-234434599940}"/>
                  </a:ext>
                </a:extLst>
              </p:cNvPr>
              <p:cNvSpPr txBox="1"/>
              <p:nvPr/>
            </p:nvSpPr>
            <p:spPr>
              <a:xfrm>
                <a:off x="479376" y="6114848"/>
                <a:ext cx="429329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DE49D46-0856-0461-1634-234434599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114848"/>
                <a:ext cx="4293298" cy="728612"/>
              </a:xfrm>
              <a:prstGeom prst="rect">
                <a:avLst/>
              </a:prstGeom>
              <a:blipFill>
                <a:blip r:embed="rId8"/>
                <a:stretch>
                  <a:fillRect l="-2273" r="-227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" name="yt_shape_10997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化简后整体代入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98" name="yt_shape_10998"/>
              <p:cNvSpPr txBox="1"/>
              <p:nvPr/>
            </p:nvSpPr>
            <p:spPr>
              <a:xfrm>
                <a:off x="540119" y="1395205"/>
                <a:ext cx="11492915" cy="1438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北海市校级月考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5bc6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8" name="yt_shape_10998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1438535"/>
              </a:xfrm>
              <a:prstGeom prst="rect">
                <a:avLst/>
              </a:prstGeom>
              <a:blipFill>
                <a:blip r:embed="rId2"/>
                <a:stretch>
                  <a:fillRect l="-1701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18956" title="H_25.973701">
            <a:extLst>
              <a:ext uri="{FF2B5EF4-FFF2-40B4-BE49-F238E27FC236}">
                <a16:creationId xmlns:a16="http://schemas.microsoft.com/office/drawing/2014/main" id="{588F9B7B-322F-6CAA-5ADA-0D6CF01A41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000"/>
              <p:cNvSpPr txBox="1"/>
              <p:nvPr/>
            </p:nvSpPr>
            <p:spPr>
              <a:xfrm>
                <a:off x="626833" y="2712984"/>
                <a:ext cx="6040115" cy="41437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0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33" y="2712984"/>
                <a:ext cx="6040115" cy="4143763"/>
              </a:xfrm>
              <a:prstGeom prst="rect">
                <a:avLst/>
              </a:prstGeom>
              <a:blipFill>
                <a:blip r:embed="rId4"/>
                <a:stretch>
                  <a:fillRect l="-3128" b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DE55A98-F094-E927-6CD4-56A94449E0FF}"/>
                  </a:ext>
                </a:extLst>
              </p:cNvPr>
              <p:cNvSpPr txBox="1"/>
              <p:nvPr/>
            </p:nvSpPr>
            <p:spPr>
              <a:xfrm>
                <a:off x="536822" y="2666178"/>
                <a:ext cx="6161786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DE55A98-F094-E927-6CD4-56A94449E0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22" y="2666178"/>
                <a:ext cx="6161786" cy="979945"/>
              </a:xfrm>
              <a:prstGeom prst="rect">
                <a:avLst/>
              </a:prstGeom>
              <a:blipFill>
                <a:blip r:embed="rId5"/>
                <a:stretch>
                  <a:fillRect l="-1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5DDD7B-DC1B-EA36-3529-19F67BDC5623}"/>
                  </a:ext>
                </a:extLst>
              </p:cNvPr>
              <p:cNvSpPr txBox="1"/>
              <p:nvPr/>
            </p:nvSpPr>
            <p:spPr>
              <a:xfrm>
                <a:off x="1785319" y="3504682"/>
                <a:ext cx="2579751" cy="8085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5DDD7B-DC1B-EA36-3529-19F67BDC56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319" y="3504682"/>
                <a:ext cx="2579751" cy="808559"/>
              </a:xfrm>
              <a:prstGeom prst="rect">
                <a:avLst/>
              </a:prstGeom>
              <a:blipFill>
                <a:blip r:embed="rId6"/>
                <a:stretch>
                  <a:fillRect l="-3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149347-BB83-C916-078B-3B6AD730B4D5}"/>
                  </a:ext>
                </a:extLst>
              </p:cNvPr>
              <p:cNvSpPr txBox="1"/>
              <p:nvPr/>
            </p:nvSpPr>
            <p:spPr>
              <a:xfrm>
                <a:off x="1785319" y="4219629"/>
                <a:ext cx="1744091" cy="809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149347-BB83-C916-078B-3B6AD730B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319" y="4219629"/>
                <a:ext cx="1744091" cy="809574"/>
              </a:xfrm>
              <a:prstGeom prst="rect">
                <a:avLst/>
              </a:prstGeom>
              <a:blipFill>
                <a:blip r:embed="rId7"/>
                <a:stretch>
                  <a:fillRect l="-5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F9FB52-9102-1292-6853-DF9D42BEC213}"/>
                  </a:ext>
                </a:extLst>
              </p:cNvPr>
              <p:cNvSpPr txBox="1"/>
              <p:nvPr/>
            </p:nvSpPr>
            <p:spPr>
              <a:xfrm>
                <a:off x="1785319" y="4935591"/>
                <a:ext cx="164630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FF9FB52-9102-1292-6853-DF9D42BEC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319" y="4935591"/>
                <a:ext cx="1646301" cy="768617"/>
              </a:xfrm>
              <a:prstGeom prst="rect">
                <a:avLst/>
              </a:prstGeom>
              <a:blipFill>
                <a:blip r:embed="rId8"/>
                <a:stretch>
                  <a:fillRect l="-5926" r="-59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6915C63-7B74-D7E9-13F2-6E5BFCBF58CC}"/>
              </a:ext>
            </a:extLst>
          </p:cNvPr>
          <p:cNvSpPr txBox="1"/>
          <p:nvPr/>
        </p:nvSpPr>
        <p:spPr>
          <a:xfrm>
            <a:off x="536822" y="5658425"/>
            <a:ext cx="508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A09E1A-4196-9954-9023-091DAC7B60D7}"/>
                  </a:ext>
                </a:extLst>
              </p:cNvPr>
              <p:cNvSpPr txBox="1"/>
              <p:nvPr/>
            </p:nvSpPr>
            <p:spPr>
              <a:xfrm>
                <a:off x="536822" y="6133913"/>
                <a:ext cx="33042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3A09E1A-4196-9954-9023-091DAC7B6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22" y="6133913"/>
                <a:ext cx="3304286" cy="729565"/>
              </a:xfrm>
              <a:prstGeom prst="rect">
                <a:avLst/>
              </a:prstGeom>
              <a:blipFill>
                <a:blip r:embed="rId9"/>
                <a:stretch>
                  <a:fillRect l="-2768" r="-313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2" name="yt_shape_11002"/>
              <p:cNvSpPr txBox="1"/>
              <p:nvPr/>
            </p:nvSpPr>
            <p:spPr>
              <a:xfrm>
                <a:off x="540119" y="900000"/>
                <a:ext cx="11492915" cy="3730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铜仁市中考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525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2" name="yt_shape_11002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30124"/>
              </a:xfrm>
              <a:prstGeom prst="rect">
                <a:avLst/>
              </a:prstGeom>
              <a:blipFill>
                <a:blip r:embed="rId2"/>
                <a:stretch>
                  <a:fillRect l="-1645" b="-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3C0AE5-5C6D-10C5-D4C2-040A99F8B6B6}"/>
                  </a:ext>
                </a:extLst>
              </p:cNvPr>
              <p:cNvSpPr txBox="1"/>
              <p:nvPr/>
            </p:nvSpPr>
            <p:spPr>
              <a:xfrm>
                <a:off x="450108" y="2010482"/>
                <a:ext cx="4074668" cy="8594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pageBreak': True}">
                <a:extLst>
                  <a:ext uri="{FF2B5EF4-FFF2-40B4-BE49-F238E27FC236}">
                    <a16:creationId xmlns:a16="http://schemas.microsoft.com/office/drawing/2014/main" id="{CA3C0AE5-5C6D-10C5-D4C2-040A99F8B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0482"/>
                <a:ext cx="4074668" cy="859485"/>
              </a:xfrm>
              <a:prstGeom prst="rect">
                <a:avLst/>
              </a:prstGeom>
              <a:blipFill>
                <a:blip r:embed="rId3"/>
                <a:stretch>
                  <a:fillRect l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B685E3-9C58-0C2D-AE73-40272B530CD3}"/>
                  </a:ext>
                </a:extLst>
              </p:cNvPr>
              <p:cNvSpPr txBox="1"/>
              <p:nvPr/>
            </p:nvSpPr>
            <p:spPr>
              <a:xfrm>
                <a:off x="1703512" y="2794205"/>
                <a:ext cx="108458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B685E3-9C58-0C2D-AE73-40272B530C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94205"/>
                <a:ext cx="1084581" cy="767665"/>
              </a:xfrm>
              <a:prstGeom prst="rect">
                <a:avLst/>
              </a:prstGeom>
              <a:blipFill>
                <a:blip r:embed="rId4"/>
                <a:stretch>
                  <a:fillRect l="-8427" r="-955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3F47E9-CB44-D19F-28A6-D6B92E9D7F70}"/>
                  </a:ext>
                </a:extLst>
              </p:cNvPr>
              <p:cNvSpPr txBox="1"/>
              <p:nvPr/>
            </p:nvSpPr>
            <p:spPr>
              <a:xfrm>
                <a:off x="450108" y="3450408"/>
                <a:ext cx="428815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E83F47E9-CB44-D19F-28A6-D6B92E9D7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0408"/>
                <a:ext cx="4288155" cy="766077"/>
              </a:xfrm>
              <a:prstGeom prst="rect">
                <a:avLst/>
              </a:prstGeom>
              <a:blipFill>
                <a:blip r:embed="rId5"/>
                <a:stretch>
                  <a:fillRect l="-2276" r="-22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36C3B33-EDE2-B2F8-2459-4E8A9A7430DF}"/>
              </a:ext>
            </a:extLst>
          </p:cNvPr>
          <p:cNvSpPr txBox="1"/>
          <p:nvPr/>
        </p:nvSpPr>
        <p:spPr>
          <a:xfrm>
            <a:off x="450108" y="4122873"/>
            <a:ext cx="29248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8" name="yt_shape_11008"/>
              <p:cNvSpPr txBox="1"/>
              <p:nvPr/>
            </p:nvSpPr>
            <p:spPr>
              <a:xfrm>
                <a:off x="540000" y="900000"/>
                <a:ext cx="10782695" cy="5043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3+3×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8" name="yt_shape_11008" descr="{&quot;rangeId&quot;:6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82695" cy="5043112"/>
              </a:xfrm>
              <a:prstGeom prst="rect">
                <a:avLst/>
              </a:prstGeom>
              <a:blipFill>
                <a:blip r:embed="rId2"/>
                <a:stretch>
                  <a:fillRect l="-1753" b="-1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0243FC6-B7CF-F1DB-2A37-F34C2ABC5A30}"/>
                  </a:ext>
                </a:extLst>
              </p:cNvPr>
              <p:cNvSpPr txBox="1"/>
              <p:nvPr/>
            </p:nvSpPr>
            <p:spPr>
              <a:xfrm>
                <a:off x="449989" y="1913771"/>
                <a:ext cx="5934710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IsSplitBraceMath': 1}">
                <a:extLst>
                  <a:ext uri="{FF2B5EF4-FFF2-40B4-BE49-F238E27FC236}">
                    <a16:creationId xmlns:a16="http://schemas.microsoft.com/office/drawing/2014/main" id="{90243FC6-B7CF-F1DB-2A37-F34C2ABC5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771"/>
                <a:ext cx="5934710" cy="930034"/>
              </a:xfrm>
              <a:prstGeom prst="rect">
                <a:avLst/>
              </a:prstGeom>
              <a:blipFill>
                <a:blip r:embed="rId3"/>
                <a:stretch>
                  <a:fillRect l="-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042F4D-DB74-6740-4587-6D473A3A57ED}"/>
                  </a:ext>
                </a:extLst>
              </p:cNvPr>
              <p:cNvSpPr txBox="1"/>
              <p:nvPr/>
            </p:nvSpPr>
            <p:spPr>
              <a:xfrm>
                <a:off x="1703512" y="2870772"/>
                <a:ext cx="2443543" cy="8194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042F4D-DB74-6740-4587-6D473A3A57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870772"/>
                <a:ext cx="2443543" cy="819417"/>
              </a:xfrm>
              <a:prstGeom prst="rect">
                <a:avLst/>
              </a:prstGeom>
              <a:blipFill>
                <a:blip r:embed="rId4"/>
                <a:stretch>
                  <a:fillRect l="-3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6D9AC9-9D98-211B-8034-2748E4C5F236}"/>
                  </a:ext>
                </a:extLst>
              </p:cNvPr>
              <p:cNvSpPr txBox="1"/>
              <p:nvPr/>
            </p:nvSpPr>
            <p:spPr>
              <a:xfrm>
                <a:off x="1703512" y="3596577"/>
                <a:ext cx="153606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6D9AC9-9D98-211B-8034-2748E4C5F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596577"/>
                <a:ext cx="1536066" cy="768617"/>
              </a:xfrm>
              <a:prstGeom prst="rect">
                <a:avLst/>
              </a:prstGeom>
              <a:blipFill>
                <a:blip r:embed="rId5"/>
                <a:stretch>
                  <a:fillRect l="-5952" r="-67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54480F-1749-E1E3-FC15-259F5CBA9F7F}"/>
                  </a:ext>
                </a:extLst>
              </p:cNvPr>
              <p:cNvSpPr txBox="1"/>
              <p:nvPr/>
            </p:nvSpPr>
            <p:spPr>
              <a:xfrm>
                <a:off x="497614" y="4151003"/>
                <a:ext cx="50830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IsSplitBraceMath': 1}">
                <a:extLst>
                  <a:ext uri="{FF2B5EF4-FFF2-40B4-BE49-F238E27FC236}">
                    <a16:creationId xmlns:a16="http://schemas.microsoft.com/office/drawing/2014/main" id="{E254480F-1749-E1E3-FC15-259F5CBA9F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151003"/>
                <a:ext cx="5083048" cy="1154189"/>
              </a:xfrm>
              <a:prstGeom prst="rect">
                <a:avLst/>
              </a:prstGeom>
              <a:blipFill>
                <a:blip r:embed="rId6"/>
                <a:stretch>
                  <a:fillRect l="-1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B97D38D-7D40-D951-7689-30FDFFF6415E}"/>
                  </a:ext>
                </a:extLst>
              </p:cNvPr>
              <p:cNvSpPr txBox="1"/>
              <p:nvPr/>
            </p:nvSpPr>
            <p:spPr>
              <a:xfrm>
                <a:off x="449989" y="5211580"/>
                <a:ext cx="34154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3+3×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, 'IsSplitBraceMath': 1}">
                <a:extLst>
                  <a:ext uri="{FF2B5EF4-FFF2-40B4-BE49-F238E27FC236}">
                    <a16:creationId xmlns:a16="http://schemas.microsoft.com/office/drawing/2014/main" id="{BB97D38D-7D40-D951-7689-30FDFFF64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1580"/>
                <a:ext cx="3415411" cy="729565"/>
              </a:xfrm>
              <a:prstGeom prst="rect">
                <a:avLst/>
              </a:prstGeom>
              <a:blipFill>
                <a:blip r:embed="rId7"/>
                <a:stretch>
                  <a:fillRect l="-2857" r="-285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2" name="yt_shape_11012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化简后自选数字代入求值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13" name="yt_shape_11013"/>
              <p:cNvSpPr txBox="1"/>
              <p:nvPr/>
            </p:nvSpPr>
            <p:spPr>
              <a:xfrm>
                <a:off x="540119" y="1395205"/>
                <a:ext cx="11492915" cy="48159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f8bb"/>
                  </a:rPr>
                  <a:t>中选一个合适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的数代入求值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[(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)]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时，原式没有意义，舍去，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故选取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3" name="yt_shape_11013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815934"/>
              </a:xfrm>
              <a:prstGeom prst="rect">
                <a:avLst/>
              </a:prstGeom>
              <a:blipFill>
                <a:blip r:embed="rId2"/>
                <a:stretch>
                  <a:fillRect l="-1645" b="-2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19031" title="H_25.973701">
            <a:extLst>
              <a:ext uri="{FF2B5EF4-FFF2-40B4-BE49-F238E27FC236}">
                <a16:creationId xmlns:a16="http://schemas.microsoft.com/office/drawing/2014/main" id="{AE2246F1-E6AC-FB93-8154-AC82EF458B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569742-7139-7507-B3B0-68CA89677AA1}"/>
                  </a:ext>
                </a:extLst>
              </p:cNvPr>
              <p:cNvSpPr txBox="1"/>
              <p:nvPr/>
            </p:nvSpPr>
            <p:spPr>
              <a:xfrm>
                <a:off x="450108" y="2498892"/>
                <a:ext cx="840079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4A569742-7139-7507-B3B0-68CA89677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8892"/>
                <a:ext cx="8400797" cy="979945"/>
              </a:xfrm>
              <a:prstGeom prst="rect">
                <a:avLst/>
              </a:prstGeom>
              <a:blipFill>
                <a:blip r:embed="rId4"/>
                <a:stretch>
                  <a:fillRect l="-1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5A1A95-593E-08F4-6B50-76E8AA998B5C}"/>
                  </a:ext>
                </a:extLst>
              </p:cNvPr>
              <p:cNvSpPr txBox="1"/>
              <p:nvPr/>
            </p:nvSpPr>
            <p:spPr>
              <a:xfrm>
                <a:off x="1703512" y="3419864"/>
                <a:ext cx="4818761" cy="9753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[(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)]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5A1A95-593E-08F4-6B50-76E8AA998B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419864"/>
                <a:ext cx="4818761" cy="975310"/>
              </a:xfrm>
              <a:prstGeom prst="rect">
                <a:avLst/>
              </a:prstGeom>
              <a:blipFill>
                <a:blip r:embed="rId5"/>
                <a:stretch>
                  <a:fillRect l="-1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E10F12-2184-955D-85BA-889F9C25BE66}"/>
              </a:ext>
            </a:extLst>
          </p:cNvPr>
          <p:cNvSpPr txBox="1"/>
          <p:nvPr/>
        </p:nvSpPr>
        <p:spPr>
          <a:xfrm>
            <a:off x="1703512" y="4301562"/>
            <a:ext cx="163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17F88B-6D7C-28BC-13BF-25CAF2027172}"/>
              </a:ext>
            </a:extLst>
          </p:cNvPr>
          <p:cNvSpPr txBox="1"/>
          <p:nvPr/>
        </p:nvSpPr>
        <p:spPr>
          <a:xfrm>
            <a:off x="450108" y="4742411"/>
            <a:ext cx="613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时，原式没有意义，舍去，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3DECC9-F334-D197-93A2-07E42C8F001E}"/>
              </a:ext>
            </a:extLst>
          </p:cNvPr>
          <p:cNvSpPr txBox="1"/>
          <p:nvPr/>
        </p:nvSpPr>
        <p:spPr>
          <a:xfrm>
            <a:off x="450108" y="5217899"/>
            <a:ext cx="1943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故选取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23035A-CC39-0CCB-8BB8-ADAABEB24162}"/>
              </a:ext>
            </a:extLst>
          </p:cNvPr>
          <p:cNvSpPr txBox="1"/>
          <p:nvPr/>
        </p:nvSpPr>
        <p:spPr>
          <a:xfrm>
            <a:off x="450108" y="5693387"/>
            <a:ext cx="46869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7" name="yt_shape_11017"/>
              <p:cNvSpPr txBox="1"/>
              <p:nvPr/>
            </p:nvSpPr>
            <p:spPr>
              <a:xfrm>
                <a:off x="540119" y="900000"/>
                <a:ext cx="11492915" cy="44813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f0b2"/>
                  </a:rPr>
                  <a:t>中选择一个适当的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数作为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的值代入求值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，故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只能取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7" name="yt_shape_11017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81355"/>
              </a:xfrm>
              <a:prstGeom prst="rect">
                <a:avLst/>
              </a:prstGeom>
              <a:blipFill>
                <a:blip r:embed="rId2"/>
                <a:stretch>
                  <a:fillRect l="-1645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4AA815-CDA5-39EE-3E0C-6C87F3F2498E}"/>
                  </a:ext>
                </a:extLst>
              </p:cNvPr>
              <p:cNvSpPr txBox="1"/>
              <p:nvPr/>
            </p:nvSpPr>
            <p:spPr>
              <a:xfrm>
                <a:off x="450108" y="2070299"/>
                <a:ext cx="4096766" cy="858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C64AA815-CDA5-39EE-3E0C-6C87F3F24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70299"/>
                <a:ext cx="4096766" cy="858533"/>
              </a:xfrm>
              <a:prstGeom prst="rect">
                <a:avLst/>
              </a:prstGeom>
              <a:blipFill>
                <a:blip r:embed="rId3"/>
                <a:stretch>
                  <a:fillRect l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0EA93B-8A35-D8F4-63E1-FF8A58751735}"/>
                  </a:ext>
                </a:extLst>
              </p:cNvPr>
              <p:cNvSpPr txBox="1"/>
              <p:nvPr/>
            </p:nvSpPr>
            <p:spPr>
              <a:xfrm>
                <a:off x="1677720" y="2881051"/>
                <a:ext cx="1091947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0EA93B-8A35-D8F4-63E1-FF8A58751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7720" y="2881051"/>
                <a:ext cx="1091947" cy="767664"/>
              </a:xfrm>
              <a:prstGeom prst="rect">
                <a:avLst/>
              </a:prstGeom>
              <a:blipFill>
                <a:blip r:embed="rId4"/>
                <a:stretch>
                  <a:fillRect l="-8380" r="-94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012F0B8-EB5E-CDE1-3552-6E596BC047DC}"/>
              </a:ext>
            </a:extLst>
          </p:cNvPr>
          <p:cNvSpPr txBox="1"/>
          <p:nvPr/>
        </p:nvSpPr>
        <p:spPr>
          <a:xfrm>
            <a:off x="450108" y="3509272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只能取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B40902-0EA4-A037-D362-00AD2CF7DB93}"/>
                  </a:ext>
                </a:extLst>
              </p:cNvPr>
              <p:cNvSpPr txBox="1"/>
              <p:nvPr/>
            </p:nvSpPr>
            <p:spPr>
              <a:xfrm>
                <a:off x="450108" y="3984760"/>
                <a:ext cx="35471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}">
                <a:extLst>
                  <a:ext uri="{FF2B5EF4-FFF2-40B4-BE49-F238E27FC236}">
                    <a16:creationId xmlns:a16="http://schemas.microsoft.com/office/drawing/2014/main" id="{19B40902-0EA4-A037-D362-00AD2CF7D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84760"/>
                <a:ext cx="3547173" cy="765061"/>
              </a:xfrm>
              <a:prstGeom prst="rect">
                <a:avLst/>
              </a:prstGeom>
              <a:blipFill>
                <a:blip r:embed="rId5"/>
                <a:stretch>
                  <a:fillRect l="-2749" r="-25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FF422A3-B65E-80DE-CE07-A288B9B0B714}"/>
                  </a:ext>
                </a:extLst>
              </p:cNvPr>
              <p:cNvSpPr txBox="1"/>
              <p:nvPr/>
            </p:nvSpPr>
            <p:spPr>
              <a:xfrm>
                <a:off x="450108" y="4656209"/>
                <a:ext cx="46044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hasSerialNum': 1}">
                <a:extLst>
                  <a:ext uri="{FF2B5EF4-FFF2-40B4-BE49-F238E27FC236}">
                    <a16:creationId xmlns:a16="http://schemas.microsoft.com/office/drawing/2014/main" id="{2FF422A3-B65E-80DE-CE07-A288B9B0B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6209"/>
                <a:ext cx="4604448" cy="728612"/>
              </a:xfrm>
              <a:prstGeom prst="rect">
                <a:avLst/>
              </a:prstGeom>
              <a:blipFill>
                <a:blip r:embed="rId6"/>
                <a:stretch>
                  <a:fillRect l="-2119" r="-211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21" name="yt_shape_11021"/>
              <p:cNvSpPr txBox="1"/>
              <p:nvPr/>
            </p:nvSpPr>
            <p:spPr>
              <a:xfrm>
                <a:off x="540119" y="900000"/>
                <a:ext cx="11492915" cy="5150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烟台市中考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fc35"/>
                  </a:rPr>
                  <a:t>中选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出合适的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的整数值代入求值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21" name="yt_shape_11021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50449"/>
              </a:xfrm>
              <a:prstGeom prst="rect">
                <a:avLst/>
              </a:prstGeom>
              <a:blipFill>
                <a:blip r:embed="rId2"/>
                <a:stretch>
                  <a:fillRect l="-1645" b="-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443037-1B91-B611-BCBC-CC60C71E8506}"/>
                  </a:ext>
                </a:extLst>
              </p:cNvPr>
              <p:cNvSpPr txBox="1"/>
              <p:nvPr/>
            </p:nvSpPr>
            <p:spPr>
              <a:xfrm>
                <a:off x="450108" y="2010482"/>
                <a:ext cx="7462901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34443037-1B91-B611-BCBC-CC60C71E85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0482"/>
                <a:ext cx="7462901" cy="979945"/>
              </a:xfrm>
              <a:prstGeom prst="rect">
                <a:avLst/>
              </a:prstGeom>
              <a:blipFill>
                <a:blip r:embed="rId3"/>
                <a:stretch>
                  <a:fillRect l="-1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162656-32BB-A289-F76A-0C6BDA7C6606}"/>
                  </a:ext>
                </a:extLst>
              </p:cNvPr>
              <p:cNvSpPr txBox="1"/>
              <p:nvPr/>
            </p:nvSpPr>
            <p:spPr>
              <a:xfrm>
                <a:off x="1703512" y="2927765"/>
                <a:ext cx="3583813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162656-32BB-A289-F76A-0C6BDA7C66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927765"/>
                <a:ext cx="3583813" cy="889076"/>
              </a:xfrm>
              <a:prstGeom prst="rect">
                <a:avLst/>
              </a:prstGeom>
              <a:blipFill>
                <a:blip r:embed="rId4"/>
                <a:stretch>
                  <a:fillRect l="-2551" b="-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A92506-5CE3-AB80-77AD-CD45E7C6E1C1}"/>
                  </a:ext>
                </a:extLst>
              </p:cNvPr>
              <p:cNvSpPr txBox="1"/>
              <p:nvPr/>
            </p:nvSpPr>
            <p:spPr>
              <a:xfrm>
                <a:off x="1703512" y="3723229"/>
                <a:ext cx="108458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A92506-5CE3-AB80-77AD-CD45E7C6E1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723229"/>
                <a:ext cx="1084581" cy="767665"/>
              </a:xfrm>
              <a:prstGeom prst="rect">
                <a:avLst/>
              </a:prstGeom>
              <a:blipFill>
                <a:blip r:embed="rId5"/>
                <a:stretch>
                  <a:fillRect l="-8427" r="-955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C7D755E-70F2-5746-0709-D649D24570BC}"/>
              </a:ext>
            </a:extLst>
          </p:cNvPr>
          <p:cNvSpPr txBox="1"/>
          <p:nvPr/>
        </p:nvSpPr>
        <p:spPr>
          <a:xfrm>
            <a:off x="450108" y="4366332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3E4432-9C9E-4898-D059-F024396E1FDB}"/>
              </a:ext>
            </a:extLst>
          </p:cNvPr>
          <p:cNvSpPr txBox="1"/>
          <p:nvPr/>
        </p:nvSpPr>
        <p:spPr>
          <a:xfrm>
            <a:off x="450108" y="484182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97187-BFC4-6A8F-7BAD-64173B5D9ABE}"/>
                  </a:ext>
                </a:extLst>
              </p:cNvPr>
              <p:cNvSpPr txBox="1"/>
              <p:nvPr/>
            </p:nvSpPr>
            <p:spPr>
              <a:xfrm>
                <a:off x="450108" y="5317308"/>
                <a:ext cx="40488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, 'hasSerialNum': 1}">
                <a:extLst>
                  <a:ext uri="{FF2B5EF4-FFF2-40B4-BE49-F238E27FC236}">
                    <a16:creationId xmlns:a16="http://schemas.microsoft.com/office/drawing/2014/main" id="{50297187-BFC4-6A8F-7BAD-64173B5D9A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17308"/>
                <a:ext cx="4048823" cy="730136"/>
              </a:xfrm>
              <a:prstGeom prst="rect">
                <a:avLst/>
              </a:prstGeom>
              <a:blipFill>
                <a:blip r:embed="rId6"/>
                <a:stretch>
                  <a:fillRect l="-2410" r="-241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5" name="yt_shape_11025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分式化简说理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26" name="yt_shape_11026"/>
              <p:cNvSpPr txBox="1"/>
              <p:nvPr/>
            </p:nvSpPr>
            <p:spPr>
              <a:xfrm>
                <a:off x="540000" y="1395205"/>
                <a:ext cx="10537885" cy="48090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广元市中考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求式子的值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26" name="yt_shape_11026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537885" cy="4809009"/>
              </a:xfrm>
              <a:prstGeom prst="rect">
                <a:avLst/>
              </a:prstGeom>
              <a:blipFill>
                <a:blip r:embed="rId2"/>
                <a:stretch>
                  <a:fillRect l="-1794" r="-810" b="-1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19104" title="H_25.973701">
            <a:extLst>
              <a:ext uri="{FF2B5EF4-FFF2-40B4-BE49-F238E27FC236}">
                <a16:creationId xmlns:a16="http://schemas.microsoft.com/office/drawing/2014/main" id="{C0617CB7-2CE8-669C-ED25-6A16549D65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31B5A0-D732-A7B4-7699-F12B4ABC4081}"/>
                  </a:ext>
                </a:extLst>
              </p:cNvPr>
              <p:cNvSpPr txBox="1"/>
              <p:nvPr/>
            </p:nvSpPr>
            <p:spPr>
              <a:xfrm>
                <a:off x="449989" y="2565504"/>
                <a:ext cx="5837809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num>
                          <m:den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5E31B5A0-D732-A7B4-7699-F12B4ABC4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5504"/>
                <a:ext cx="5837809" cy="979945"/>
              </a:xfrm>
              <a:prstGeom prst="rect">
                <a:avLst/>
              </a:prstGeom>
              <a:blipFill>
                <a:blip r:embed="rId4"/>
                <a:stretch>
                  <a:fillRect l="-1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70B6A9-F309-A5B8-0356-E5C30CE65D9E}"/>
                  </a:ext>
                </a:extLst>
              </p:cNvPr>
              <p:cNvSpPr txBox="1"/>
              <p:nvPr/>
            </p:nvSpPr>
            <p:spPr>
              <a:xfrm>
                <a:off x="1631504" y="3514618"/>
                <a:ext cx="307136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70B6A9-F309-A5B8-0356-E5C30CE65D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14618"/>
                <a:ext cx="3071369" cy="768617"/>
              </a:xfrm>
              <a:prstGeom prst="rect">
                <a:avLst/>
              </a:prstGeom>
              <a:blipFill>
                <a:blip r:embed="rId5"/>
                <a:stretch>
                  <a:fillRect l="-31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6B0F51-FF44-2AE3-8716-1E1580A39ADA}"/>
                  </a:ext>
                </a:extLst>
              </p:cNvPr>
              <p:cNvSpPr txBox="1"/>
              <p:nvPr/>
            </p:nvSpPr>
            <p:spPr>
              <a:xfrm>
                <a:off x="1631504" y="4189623"/>
                <a:ext cx="1633475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6B0F51-FF44-2AE3-8716-1E1580A39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189623"/>
                <a:ext cx="1633475" cy="767664"/>
              </a:xfrm>
              <a:prstGeom prst="rect">
                <a:avLst/>
              </a:prstGeom>
              <a:blipFill>
                <a:blip r:embed="rId6"/>
                <a:stretch>
                  <a:fillRect l="-59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A0EEED-EE7E-6B5A-5513-96DB03D0448A}"/>
                  </a:ext>
                </a:extLst>
              </p:cNvPr>
              <p:cNvSpPr txBox="1"/>
              <p:nvPr/>
            </p:nvSpPr>
            <p:spPr>
              <a:xfrm>
                <a:off x="1631504" y="4863675"/>
                <a:ext cx="108458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A0EEED-EE7E-6B5A-5513-96DB03D04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863675"/>
                <a:ext cx="1084581" cy="767665"/>
              </a:xfrm>
              <a:prstGeom prst="rect">
                <a:avLst/>
              </a:prstGeom>
              <a:blipFill>
                <a:blip r:embed="rId7"/>
                <a:stretch>
                  <a:fillRect l="-8989" r="-898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14E808-8B89-B824-7695-1BC2360D4077}"/>
                  </a:ext>
                </a:extLst>
              </p:cNvPr>
              <p:cNvSpPr txBox="1"/>
              <p:nvPr/>
            </p:nvSpPr>
            <p:spPr>
              <a:xfrm>
                <a:off x="449989" y="5474947"/>
                <a:ext cx="4506023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hasSerialNum': 1}">
                <a:extLst>
                  <a:ext uri="{FF2B5EF4-FFF2-40B4-BE49-F238E27FC236}">
                    <a16:creationId xmlns:a16="http://schemas.microsoft.com/office/drawing/2014/main" id="{9114E808-8B89-B824-7695-1BC2360D40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4947"/>
                <a:ext cx="4506023" cy="729564"/>
              </a:xfrm>
              <a:prstGeom prst="rect">
                <a:avLst/>
              </a:prstGeom>
              <a:blipFill>
                <a:blip r:embed="rId8"/>
                <a:stretch>
                  <a:fillRect l="-2165" r="-216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639</Words>
  <Application>Microsoft Office PowerPoint</Application>
  <PresentationFormat>宽屏</PresentationFormat>
  <Paragraphs>141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_⨹_1_45bc6</vt:lpstr>
      <vt:lpstr>_⨹_1_5450b</vt:lpstr>
      <vt:lpstr>_⨹_1_d525c</vt:lpstr>
      <vt:lpstr>_⨹_11_e5eab</vt:lpstr>
      <vt:lpstr>_⨹_2_6fc35</vt:lpstr>
      <vt:lpstr>_⨹_6_df8bb</vt:lpstr>
      <vt:lpstr>_⨹_8_ef0b2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2024-04-26T09:09:48Z</dcterms:created>
  <dcterms:modified xsi:type="dcterms:W3CDTF">2024-04-28T01:16:09Z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